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91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9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15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4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4643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21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2178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26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139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54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41461-35B7-4274-A7B2-323D40B9D80D}" type="datetimeFigureOut">
              <a:rPr lang="de-DE" smtClean="0"/>
              <a:t>03.11.2015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48A99-442A-4248-976B-11844E936B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416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9" y="873061"/>
            <a:ext cx="3803460" cy="35160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27" y="1344296"/>
            <a:ext cx="5022732" cy="2573590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3030583" y="3746889"/>
            <a:ext cx="3200397" cy="3063579"/>
            <a:chOff x="3030583" y="3746889"/>
            <a:chExt cx="3200397" cy="3063579"/>
          </a:xfrm>
        </p:grpSpPr>
        <p:pic>
          <p:nvPicPr>
            <p:cNvPr id="6" name="Grafik 5" descr="Bildschirmausschnit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 t="5347" r="11683" b="6110"/>
            <a:stretch/>
          </p:blipFill>
          <p:spPr>
            <a:xfrm>
              <a:off x="3030583" y="3746889"/>
              <a:ext cx="2364377" cy="237959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Grafik 7" descr="Bildschirmausschnit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 t="5347" r="11683" b="6110"/>
            <a:stretch/>
          </p:blipFill>
          <p:spPr>
            <a:xfrm>
              <a:off x="3239588" y="3917886"/>
              <a:ext cx="2364377" cy="237959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Grafik 8" descr="Bildschirmausschnit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 t="5347" r="11683" b="6110"/>
            <a:stretch/>
          </p:blipFill>
          <p:spPr>
            <a:xfrm>
              <a:off x="3448593" y="4088883"/>
              <a:ext cx="2364377" cy="237959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" name="Grafik 9" descr="Bildschirmausschnit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 t="5347" r="11683" b="6110"/>
            <a:stretch/>
          </p:blipFill>
          <p:spPr>
            <a:xfrm>
              <a:off x="3657598" y="4259880"/>
              <a:ext cx="2364377" cy="237959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Grafik 10" descr="Bildschirmausschnit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 t="5347" r="11683" b="6110"/>
            <a:stretch/>
          </p:blipFill>
          <p:spPr>
            <a:xfrm>
              <a:off x="3866603" y="4430877"/>
              <a:ext cx="2364377" cy="237959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3" name="Pfeil nach links und rechts 12"/>
          <p:cNvSpPr/>
          <p:nvPr/>
        </p:nvSpPr>
        <p:spPr>
          <a:xfrm>
            <a:off x="4846714" y="2440350"/>
            <a:ext cx="1384266" cy="381482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/>
          <p:cNvSpPr/>
          <p:nvPr/>
        </p:nvSpPr>
        <p:spPr>
          <a:xfrm rot="18664120">
            <a:off x="834249" y="4430877"/>
            <a:ext cx="1303309" cy="101879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unten 14"/>
          <p:cNvSpPr/>
          <p:nvPr/>
        </p:nvSpPr>
        <p:spPr>
          <a:xfrm rot="2935880" flipH="1">
            <a:off x="6939638" y="4430877"/>
            <a:ext cx="1303309" cy="101879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8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Larissa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Trainer Trainer</dc:creator>
  <cp:lastModifiedBy>Trainer Trainer99</cp:lastModifiedBy>
  <cp:revision>3</cp:revision>
  <dcterms:created xsi:type="dcterms:W3CDTF">2013-01-24T21:03:01Z</dcterms:created>
  <dcterms:modified xsi:type="dcterms:W3CDTF">2015-11-03T18:29:07Z</dcterms:modified>
</cp:coreProperties>
</file>