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7" r:id="rId10"/>
    <p:sldId id="264" r:id="rId11"/>
    <p:sldId id="265" r:id="rId12"/>
    <p:sldId id="266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228" autoAdjust="0"/>
    <p:restoredTop sz="94195" autoAdjust="0"/>
  </p:normalViewPr>
  <p:slideViewPr>
    <p:cSldViewPr snapToGrid="0">
      <p:cViewPr varScale="1">
        <p:scale>
          <a:sx n="108" d="100"/>
          <a:sy n="108" d="100"/>
        </p:scale>
        <p:origin x="702" y="11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70" d="100"/>
        <a:sy n="7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Tabelle1!$B$1</c:f>
              <c:strCache>
                <c:ptCount val="1"/>
                <c:pt idx="0">
                  <c:v>Verkauf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1-A045-417A-8512-EFBA4742206C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3-A045-417A-8512-EFBA4742206C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5-A045-417A-8512-EFBA4742206C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7-A045-417A-8512-EFBA4742206C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9-A045-417A-8512-EFBA4742206C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B-A045-417A-8512-EFBA4742206C}"/>
              </c:ext>
            </c:extLst>
          </c:dPt>
          <c:dLbls>
            <c:spPr>
              <a:pattFill prst="pct75">
                <a:fgClr>
                  <a:schemeClr val="dk1">
                    <a:lumMod val="75000"/>
                    <a:lumOff val="25000"/>
                  </a:schemeClr>
                </a:fgClr>
                <a:bgClr>
                  <a:schemeClr val="dk1">
                    <a:lumMod val="65000"/>
                    <a:lumOff val="35000"/>
                  </a:schemeClr>
                </a:bgClr>
              </a:patt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330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>
                  <a:solidFill>
                    <a:schemeClr val="dk1">
                      <a:lumMod val="50000"/>
                      <a:lumOff val="50000"/>
                    </a:schemeClr>
                  </a:solidFill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Tabelle1!$A$2:$A$7</c:f>
              <c:strCache>
                <c:ptCount val="6"/>
                <c:pt idx="0">
                  <c:v>Antipasti</c:v>
                </c:pt>
                <c:pt idx="1">
                  <c:v>Pizza</c:v>
                </c:pt>
                <c:pt idx="2">
                  <c:v>Pasta</c:v>
                </c:pt>
                <c:pt idx="3">
                  <c:v>Pesce</c:v>
                </c:pt>
                <c:pt idx="4">
                  <c:v>Carne</c:v>
                </c:pt>
                <c:pt idx="5">
                  <c:v>Dolce</c:v>
                </c:pt>
              </c:strCache>
            </c:strRef>
          </c:cat>
          <c:val>
            <c:numRef>
              <c:f>Tabelle1!$B$2:$B$7</c:f>
              <c:numCache>
                <c:formatCode>General</c:formatCode>
                <c:ptCount val="6"/>
                <c:pt idx="0">
                  <c:v>20</c:v>
                </c:pt>
                <c:pt idx="1">
                  <c:v>25</c:v>
                </c:pt>
                <c:pt idx="2">
                  <c:v>15</c:v>
                </c:pt>
                <c:pt idx="3">
                  <c:v>40</c:v>
                </c:pt>
                <c:pt idx="4">
                  <c:v>30</c:v>
                </c:pt>
                <c:pt idx="5">
                  <c:v>20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C1C-425C-AC1E-2A984947564A}"/>
            </c:ext>
          </c:extLst>
        </c:ser>
        <c:dLbls>
          <c:dLblPos val="ctr"/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r"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3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1634F0C-DFA8-4CC9-887B-38B928A8E6FD}" type="doc">
      <dgm:prSet loTypeId="urn:microsoft.com/office/officeart/2005/8/layout/arrow2" loCatId="process" qsTypeId="urn:microsoft.com/office/officeart/2005/8/quickstyle/simple1" qsCatId="simple" csTypeId="urn:microsoft.com/office/officeart/2005/8/colors/accent1_2" csCatId="accent1" phldr="1"/>
      <dgm:spPr/>
    </dgm:pt>
    <dgm:pt modelId="{24C56C26-B94B-44B1-94F9-FA29BDFDF13A}">
      <dgm:prSet phldrT="[Text]"/>
      <dgm:spPr/>
      <dgm:t>
        <a:bodyPr/>
        <a:lstStyle/>
        <a:p>
          <a:r>
            <a:rPr lang="de-DE" dirty="0"/>
            <a:t>Pizza, Pasta</a:t>
          </a:r>
        </a:p>
      </dgm:t>
    </dgm:pt>
    <dgm:pt modelId="{D2AA35BF-CA37-4CB7-8A03-C1433666A5CC}" type="parTrans" cxnId="{E436BC1C-BDBE-4012-8B06-475BB067DFB2}">
      <dgm:prSet/>
      <dgm:spPr/>
      <dgm:t>
        <a:bodyPr/>
        <a:lstStyle/>
        <a:p>
          <a:endParaRPr lang="de-DE"/>
        </a:p>
      </dgm:t>
    </dgm:pt>
    <dgm:pt modelId="{132D0417-9019-442D-86C1-3A998294A6D3}" type="sibTrans" cxnId="{E436BC1C-BDBE-4012-8B06-475BB067DFB2}">
      <dgm:prSet/>
      <dgm:spPr/>
      <dgm:t>
        <a:bodyPr/>
        <a:lstStyle/>
        <a:p>
          <a:endParaRPr lang="de-DE"/>
        </a:p>
      </dgm:t>
    </dgm:pt>
    <dgm:pt modelId="{894E99F0-AC31-4C63-82AE-1679089DE36F}">
      <dgm:prSet phldrT="[Text]"/>
      <dgm:spPr/>
      <dgm:t>
        <a:bodyPr/>
        <a:lstStyle/>
        <a:p>
          <a:r>
            <a:rPr lang="de-DE" dirty="0"/>
            <a:t>Carne, </a:t>
          </a:r>
          <a:r>
            <a:rPr lang="de-DE" dirty="0" err="1"/>
            <a:t>Pesce</a:t>
          </a:r>
          <a:endParaRPr lang="de-DE" dirty="0"/>
        </a:p>
      </dgm:t>
    </dgm:pt>
    <dgm:pt modelId="{9F50263C-DE99-4FDA-AB12-5AF3826CCCB4}" type="parTrans" cxnId="{3CC9201B-5824-4CD0-8B1B-C5E3D721A00A}">
      <dgm:prSet/>
      <dgm:spPr/>
      <dgm:t>
        <a:bodyPr/>
        <a:lstStyle/>
        <a:p>
          <a:endParaRPr lang="de-DE"/>
        </a:p>
      </dgm:t>
    </dgm:pt>
    <dgm:pt modelId="{22363C84-4821-4BC5-8C61-FBBD34B15AD2}" type="sibTrans" cxnId="{3CC9201B-5824-4CD0-8B1B-C5E3D721A00A}">
      <dgm:prSet/>
      <dgm:spPr/>
      <dgm:t>
        <a:bodyPr/>
        <a:lstStyle/>
        <a:p>
          <a:endParaRPr lang="de-DE"/>
        </a:p>
      </dgm:t>
    </dgm:pt>
    <dgm:pt modelId="{46DB78AA-9053-4B08-8660-CD2F0A28FC54}">
      <dgm:prSet phldrT="[Text]"/>
      <dgm:spPr/>
      <dgm:t>
        <a:bodyPr/>
        <a:lstStyle/>
        <a:p>
          <a:r>
            <a:rPr lang="de-DE" dirty="0"/>
            <a:t>Dolce</a:t>
          </a:r>
        </a:p>
      </dgm:t>
    </dgm:pt>
    <dgm:pt modelId="{4541CA71-4A34-4D2C-9095-9E555D0AD4FD}" type="parTrans" cxnId="{4F5C6B57-98C0-4480-9605-B218ABFAE691}">
      <dgm:prSet/>
      <dgm:spPr/>
      <dgm:t>
        <a:bodyPr/>
        <a:lstStyle/>
        <a:p>
          <a:endParaRPr lang="de-DE"/>
        </a:p>
      </dgm:t>
    </dgm:pt>
    <dgm:pt modelId="{26C11667-E3DD-4D78-9211-27729624D328}" type="sibTrans" cxnId="{4F5C6B57-98C0-4480-9605-B218ABFAE691}">
      <dgm:prSet/>
      <dgm:spPr/>
      <dgm:t>
        <a:bodyPr/>
        <a:lstStyle/>
        <a:p>
          <a:endParaRPr lang="de-DE"/>
        </a:p>
      </dgm:t>
    </dgm:pt>
    <dgm:pt modelId="{7D1BD26F-10A5-4F5C-84F0-CFF0A6C0BDB5}">
      <dgm:prSet phldrT="[Text]"/>
      <dgm:spPr/>
      <dgm:t>
        <a:bodyPr/>
        <a:lstStyle/>
        <a:p>
          <a:r>
            <a:rPr lang="de-DE" dirty="0"/>
            <a:t>usw.</a:t>
          </a:r>
        </a:p>
      </dgm:t>
    </dgm:pt>
    <dgm:pt modelId="{D37B4F86-C83B-486A-BCF2-6E027D902928}" type="parTrans" cxnId="{8667578D-D674-4FB9-B70F-68C98BEC2E31}">
      <dgm:prSet/>
      <dgm:spPr/>
      <dgm:t>
        <a:bodyPr/>
        <a:lstStyle/>
        <a:p>
          <a:endParaRPr lang="de-DE"/>
        </a:p>
      </dgm:t>
    </dgm:pt>
    <dgm:pt modelId="{4621E7E2-C193-4311-A8F8-1B6FD191036A}" type="sibTrans" cxnId="{8667578D-D674-4FB9-B70F-68C98BEC2E31}">
      <dgm:prSet/>
      <dgm:spPr/>
      <dgm:t>
        <a:bodyPr/>
        <a:lstStyle/>
        <a:p>
          <a:endParaRPr lang="de-DE"/>
        </a:p>
      </dgm:t>
    </dgm:pt>
    <dgm:pt modelId="{15AF4E02-BD4C-42F7-BB4B-836CA6799776}" type="pres">
      <dgm:prSet presAssocID="{91634F0C-DFA8-4CC9-887B-38B928A8E6FD}" presName="arrowDiagram" presStyleCnt="0">
        <dgm:presLayoutVars>
          <dgm:chMax val="5"/>
          <dgm:dir/>
          <dgm:resizeHandles val="exact"/>
        </dgm:presLayoutVars>
      </dgm:prSet>
      <dgm:spPr/>
    </dgm:pt>
    <dgm:pt modelId="{F4E87E25-6950-4441-95D3-D3B011933892}" type="pres">
      <dgm:prSet presAssocID="{91634F0C-DFA8-4CC9-887B-38B928A8E6FD}" presName="arrow" presStyleLbl="bgShp" presStyleIdx="0" presStyleCnt="1"/>
      <dgm:spPr/>
    </dgm:pt>
    <dgm:pt modelId="{95ED86ED-A1E7-4583-B8F1-BC6975DDA5D8}" type="pres">
      <dgm:prSet presAssocID="{91634F0C-DFA8-4CC9-887B-38B928A8E6FD}" presName="arrowDiagram4" presStyleCnt="0"/>
      <dgm:spPr/>
    </dgm:pt>
    <dgm:pt modelId="{C18D0EFC-5A3D-43A0-A75C-622990825F02}" type="pres">
      <dgm:prSet presAssocID="{24C56C26-B94B-44B1-94F9-FA29BDFDF13A}" presName="bullet4a" presStyleLbl="node1" presStyleIdx="0" presStyleCnt="4"/>
      <dgm:spPr/>
    </dgm:pt>
    <dgm:pt modelId="{096F9925-157D-4F8A-A483-E896745E99F6}" type="pres">
      <dgm:prSet presAssocID="{24C56C26-B94B-44B1-94F9-FA29BDFDF13A}" presName="textBox4a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D6859A48-DA21-4038-9E15-681CB4BBC4D6}" type="pres">
      <dgm:prSet presAssocID="{894E99F0-AC31-4C63-82AE-1679089DE36F}" presName="bullet4b" presStyleLbl="node1" presStyleIdx="1" presStyleCnt="4"/>
      <dgm:spPr/>
    </dgm:pt>
    <dgm:pt modelId="{63665419-FF56-4CC3-BA73-40337290820A}" type="pres">
      <dgm:prSet presAssocID="{894E99F0-AC31-4C63-82AE-1679089DE36F}" presName="textBox4b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7AB7B0CD-A2EC-417D-B393-27E3A42C6229}" type="pres">
      <dgm:prSet presAssocID="{46DB78AA-9053-4B08-8660-CD2F0A28FC54}" presName="bullet4c" presStyleLbl="node1" presStyleIdx="2" presStyleCnt="4"/>
      <dgm:spPr/>
    </dgm:pt>
    <dgm:pt modelId="{89BFCF11-1AEB-4B9B-9DCE-1EF0A4DC8A84}" type="pres">
      <dgm:prSet presAssocID="{46DB78AA-9053-4B08-8660-CD2F0A28FC54}" presName="textBox4c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0D7DB14A-AEC3-42E5-9CFC-FF1331654B7A}" type="pres">
      <dgm:prSet presAssocID="{7D1BD26F-10A5-4F5C-84F0-CFF0A6C0BDB5}" presName="bullet4d" presStyleLbl="node1" presStyleIdx="3" presStyleCnt="4"/>
      <dgm:spPr/>
    </dgm:pt>
    <dgm:pt modelId="{0904419A-C85B-4EBA-BD01-FC8AACAE150E}" type="pres">
      <dgm:prSet presAssocID="{7D1BD26F-10A5-4F5C-84F0-CFF0A6C0BDB5}" presName="textBox4d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</dgm:ptLst>
  <dgm:cxnLst>
    <dgm:cxn modelId="{D7FB1F14-AF50-4E69-9ECB-977BA53D09CB}" type="presOf" srcId="{91634F0C-DFA8-4CC9-887B-38B928A8E6FD}" destId="{15AF4E02-BD4C-42F7-BB4B-836CA6799776}" srcOrd="0" destOrd="0" presId="urn:microsoft.com/office/officeart/2005/8/layout/arrow2"/>
    <dgm:cxn modelId="{57BF843D-7BC1-45B1-8C71-01EBCD9DF4C5}" type="presOf" srcId="{24C56C26-B94B-44B1-94F9-FA29BDFDF13A}" destId="{096F9925-157D-4F8A-A483-E896745E99F6}" srcOrd="0" destOrd="0" presId="urn:microsoft.com/office/officeart/2005/8/layout/arrow2"/>
    <dgm:cxn modelId="{3CC9201B-5824-4CD0-8B1B-C5E3D721A00A}" srcId="{91634F0C-DFA8-4CC9-887B-38B928A8E6FD}" destId="{894E99F0-AC31-4C63-82AE-1679089DE36F}" srcOrd="1" destOrd="0" parTransId="{9F50263C-DE99-4FDA-AB12-5AF3826CCCB4}" sibTransId="{22363C84-4821-4BC5-8C61-FBBD34B15AD2}"/>
    <dgm:cxn modelId="{8667578D-D674-4FB9-B70F-68C98BEC2E31}" srcId="{91634F0C-DFA8-4CC9-887B-38B928A8E6FD}" destId="{7D1BD26F-10A5-4F5C-84F0-CFF0A6C0BDB5}" srcOrd="3" destOrd="0" parTransId="{D37B4F86-C83B-486A-BCF2-6E027D902928}" sibTransId="{4621E7E2-C193-4311-A8F8-1B6FD191036A}"/>
    <dgm:cxn modelId="{4F5C6B57-98C0-4480-9605-B218ABFAE691}" srcId="{91634F0C-DFA8-4CC9-887B-38B928A8E6FD}" destId="{46DB78AA-9053-4B08-8660-CD2F0A28FC54}" srcOrd="2" destOrd="0" parTransId="{4541CA71-4A34-4D2C-9095-9E555D0AD4FD}" sibTransId="{26C11667-E3DD-4D78-9211-27729624D328}"/>
    <dgm:cxn modelId="{E436BC1C-BDBE-4012-8B06-475BB067DFB2}" srcId="{91634F0C-DFA8-4CC9-887B-38B928A8E6FD}" destId="{24C56C26-B94B-44B1-94F9-FA29BDFDF13A}" srcOrd="0" destOrd="0" parTransId="{D2AA35BF-CA37-4CB7-8A03-C1433666A5CC}" sibTransId="{132D0417-9019-442D-86C1-3A998294A6D3}"/>
    <dgm:cxn modelId="{64F306E8-0314-4087-8161-9FE8668451DD}" type="presOf" srcId="{46DB78AA-9053-4B08-8660-CD2F0A28FC54}" destId="{89BFCF11-1AEB-4B9B-9DCE-1EF0A4DC8A84}" srcOrd="0" destOrd="0" presId="urn:microsoft.com/office/officeart/2005/8/layout/arrow2"/>
    <dgm:cxn modelId="{10667A39-ED09-40BA-8AE0-40A30EAE88A3}" type="presOf" srcId="{7D1BD26F-10A5-4F5C-84F0-CFF0A6C0BDB5}" destId="{0904419A-C85B-4EBA-BD01-FC8AACAE150E}" srcOrd="0" destOrd="0" presId="urn:microsoft.com/office/officeart/2005/8/layout/arrow2"/>
    <dgm:cxn modelId="{CABACE51-DCF4-452C-BBE2-AD4BE86F756F}" type="presOf" srcId="{894E99F0-AC31-4C63-82AE-1679089DE36F}" destId="{63665419-FF56-4CC3-BA73-40337290820A}" srcOrd="0" destOrd="0" presId="urn:microsoft.com/office/officeart/2005/8/layout/arrow2"/>
    <dgm:cxn modelId="{6E04CBB0-34F9-4C8E-941E-B04AE9FCF6C4}" type="presParOf" srcId="{15AF4E02-BD4C-42F7-BB4B-836CA6799776}" destId="{F4E87E25-6950-4441-95D3-D3B011933892}" srcOrd="0" destOrd="0" presId="urn:microsoft.com/office/officeart/2005/8/layout/arrow2"/>
    <dgm:cxn modelId="{701695A6-A0B1-44B0-8A14-DC9FA81BE28B}" type="presParOf" srcId="{15AF4E02-BD4C-42F7-BB4B-836CA6799776}" destId="{95ED86ED-A1E7-4583-B8F1-BC6975DDA5D8}" srcOrd="1" destOrd="0" presId="urn:microsoft.com/office/officeart/2005/8/layout/arrow2"/>
    <dgm:cxn modelId="{454DADB6-AEE0-4118-A766-A6E098D3600E}" type="presParOf" srcId="{95ED86ED-A1E7-4583-B8F1-BC6975DDA5D8}" destId="{C18D0EFC-5A3D-43A0-A75C-622990825F02}" srcOrd="0" destOrd="0" presId="urn:microsoft.com/office/officeart/2005/8/layout/arrow2"/>
    <dgm:cxn modelId="{4F85B1B0-1F0B-4173-8A1D-E7A5DECA1904}" type="presParOf" srcId="{95ED86ED-A1E7-4583-B8F1-BC6975DDA5D8}" destId="{096F9925-157D-4F8A-A483-E896745E99F6}" srcOrd="1" destOrd="0" presId="urn:microsoft.com/office/officeart/2005/8/layout/arrow2"/>
    <dgm:cxn modelId="{0C3E3CBB-693F-4368-9BAC-38EC84A57915}" type="presParOf" srcId="{95ED86ED-A1E7-4583-B8F1-BC6975DDA5D8}" destId="{D6859A48-DA21-4038-9E15-681CB4BBC4D6}" srcOrd="2" destOrd="0" presId="urn:microsoft.com/office/officeart/2005/8/layout/arrow2"/>
    <dgm:cxn modelId="{1456FDB2-CDB3-49CC-BAFE-AC05A4AA42A5}" type="presParOf" srcId="{95ED86ED-A1E7-4583-B8F1-BC6975DDA5D8}" destId="{63665419-FF56-4CC3-BA73-40337290820A}" srcOrd="3" destOrd="0" presId="urn:microsoft.com/office/officeart/2005/8/layout/arrow2"/>
    <dgm:cxn modelId="{732BCBC3-8FF8-4E6D-8C04-7A353D445B8D}" type="presParOf" srcId="{95ED86ED-A1E7-4583-B8F1-BC6975DDA5D8}" destId="{7AB7B0CD-A2EC-417D-B393-27E3A42C6229}" srcOrd="4" destOrd="0" presId="urn:microsoft.com/office/officeart/2005/8/layout/arrow2"/>
    <dgm:cxn modelId="{86A2514B-F345-4541-976D-F5D829DB7253}" type="presParOf" srcId="{95ED86ED-A1E7-4583-B8F1-BC6975DDA5D8}" destId="{89BFCF11-1AEB-4B9B-9DCE-1EF0A4DC8A84}" srcOrd="5" destOrd="0" presId="urn:microsoft.com/office/officeart/2005/8/layout/arrow2"/>
    <dgm:cxn modelId="{E285377A-E05D-4A7D-A529-407E4D306434}" type="presParOf" srcId="{95ED86ED-A1E7-4583-B8F1-BC6975DDA5D8}" destId="{0D7DB14A-AEC3-42E5-9CFC-FF1331654B7A}" srcOrd="6" destOrd="0" presId="urn:microsoft.com/office/officeart/2005/8/layout/arrow2"/>
    <dgm:cxn modelId="{1F65A63D-A28B-417B-AAEE-0EABFF1BEA8C}" type="presParOf" srcId="{95ED86ED-A1E7-4583-B8F1-BC6975DDA5D8}" destId="{0904419A-C85B-4EBA-BD01-FC8AACAE150E}" srcOrd="7" destOrd="0" presId="urn:microsoft.com/office/officeart/2005/8/layout/arrow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4E87E25-6950-4441-95D3-D3B011933892}">
      <dsp:nvSpPr>
        <dsp:cNvPr id="0" name=""/>
        <dsp:cNvSpPr/>
      </dsp:nvSpPr>
      <dsp:spPr>
        <a:xfrm>
          <a:off x="1435100" y="0"/>
          <a:ext cx="6045200" cy="3778250"/>
        </a:xfrm>
        <a:prstGeom prst="swooshArrow">
          <a:avLst>
            <a:gd name="adj1" fmla="val 25000"/>
            <a:gd name="adj2" fmla="val 25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18D0EFC-5A3D-43A0-A75C-622990825F02}">
      <dsp:nvSpPr>
        <dsp:cNvPr id="0" name=""/>
        <dsp:cNvSpPr/>
      </dsp:nvSpPr>
      <dsp:spPr>
        <a:xfrm>
          <a:off x="2030552" y="2809506"/>
          <a:ext cx="139039" cy="139039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96F9925-157D-4F8A-A483-E896745E99F6}">
      <dsp:nvSpPr>
        <dsp:cNvPr id="0" name=""/>
        <dsp:cNvSpPr/>
      </dsp:nvSpPr>
      <dsp:spPr>
        <a:xfrm>
          <a:off x="2100072" y="2879026"/>
          <a:ext cx="1033729" cy="89922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3674" tIns="0" rIns="0" bIns="0" numCol="1" spcCol="1270" anchor="t" anchorCtr="0">
          <a:noAutofit/>
        </a:bodyPr>
        <a:lstStyle/>
        <a:p>
          <a:pPr lvl="0" algn="l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600" kern="1200" dirty="0"/>
            <a:t>Pizza, Pasta</a:t>
          </a:r>
        </a:p>
      </dsp:txBody>
      <dsp:txXfrm>
        <a:off x="2100072" y="2879026"/>
        <a:ext cx="1033729" cy="899223"/>
      </dsp:txXfrm>
    </dsp:sp>
    <dsp:sp modelId="{D6859A48-DA21-4038-9E15-681CB4BBC4D6}">
      <dsp:nvSpPr>
        <dsp:cNvPr id="0" name=""/>
        <dsp:cNvSpPr/>
      </dsp:nvSpPr>
      <dsp:spPr>
        <a:xfrm>
          <a:off x="3012897" y="1930685"/>
          <a:ext cx="241808" cy="24180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3665419-FF56-4CC3-BA73-40337290820A}">
      <dsp:nvSpPr>
        <dsp:cNvPr id="0" name=""/>
        <dsp:cNvSpPr/>
      </dsp:nvSpPr>
      <dsp:spPr>
        <a:xfrm>
          <a:off x="3133801" y="2051589"/>
          <a:ext cx="1269492" cy="17266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129" tIns="0" rIns="0" bIns="0" numCol="1" spcCol="1270" anchor="t" anchorCtr="0">
          <a:noAutofit/>
        </a:bodyPr>
        <a:lstStyle/>
        <a:p>
          <a:pPr lvl="0" algn="l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600" kern="1200" dirty="0"/>
            <a:t>Carne, </a:t>
          </a:r>
          <a:r>
            <a:rPr lang="de-DE" sz="2600" kern="1200" dirty="0" err="1"/>
            <a:t>Pesce</a:t>
          </a:r>
          <a:endParaRPr lang="de-DE" sz="2600" kern="1200" dirty="0"/>
        </a:p>
      </dsp:txBody>
      <dsp:txXfrm>
        <a:off x="3133801" y="2051589"/>
        <a:ext cx="1269492" cy="1726660"/>
      </dsp:txXfrm>
    </dsp:sp>
    <dsp:sp modelId="{7AB7B0CD-A2EC-417D-B393-27E3A42C6229}">
      <dsp:nvSpPr>
        <dsp:cNvPr id="0" name=""/>
        <dsp:cNvSpPr/>
      </dsp:nvSpPr>
      <dsp:spPr>
        <a:xfrm>
          <a:off x="4267276" y="1283093"/>
          <a:ext cx="320395" cy="32039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9BFCF11-1AEB-4B9B-9DCE-1EF0A4DC8A84}">
      <dsp:nvSpPr>
        <dsp:cNvPr id="0" name=""/>
        <dsp:cNvSpPr/>
      </dsp:nvSpPr>
      <dsp:spPr>
        <a:xfrm>
          <a:off x="4427474" y="1443291"/>
          <a:ext cx="1269492" cy="233495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9771" tIns="0" rIns="0" bIns="0" numCol="1" spcCol="1270" anchor="t" anchorCtr="0">
          <a:noAutofit/>
        </a:bodyPr>
        <a:lstStyle/>
        <a:p>
          <a:pPr lvl="0" algn="l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600" kern="1200" dirty="0"/>
            <a:t>Dolce</a:t>
          </a:r>
        </a:p>
      </dsp:txBody>
      <dsp:txXfrm>
        <a:off x="4427474" y="1443291"/>
        <a:ext cx="1269492" cy="2334958"/>
      </dsp:txXfrm>
    </dsp:sp>
    <dsp:sp modelId="{0D7DB14A-AEC3-42E5-9CFC-FF1331654B7A}">
      <dsp:nvSpPr>
        <dsp:cNvPr id="0" name=""/>
        <dsp:cNvSpPr/>
      </dsp:nvSpPr>
      <dsp:spPr>
        <a:xfrm>
          <a:off x="5633491" y="854640"/>
          <a:ext cx="429209" cy="429209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904419A-C85B-4EBA-BD01-FC8AACAE150E}">
      <dsp:nvSpPr>
        <dsp:cNvPr id="0" name=""/>
        <dsp:cNvSpPr/>
      </dsp:nvSpPr>
      <dsp:spPr>
        <a:xfrm>
          <a:off x="5848096" y="1069244"/>
          <a:ext cx="1269492" cy="270900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7429" tIns="0" rIns="0" bIns="0" numCol="1" spcCol="1270" anchor="t" anchorCtr="0">
          <a:noAutofit/>
        </a:bodyPr>
        <a:lstStyle/>
        <a:p>
          <a:pPr lvl="0" algn="l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600" kern="1200" dirty="0"/>
            <a:t>usw.</a:t>
          </a:r>
        </a:p>
      </dsp:txBody>
      <dsp:txXfrm>
        <a:off x="5848096" y="1069244"/>
        <a:ext cx="1269492" cy="270900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">
  <dgm:title val=""/>
  <dgm:desc val=""/>
  <dgm:catLst>
    <dgm:cat type="process" pri="2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  <dgm:dir/>
      <dgm:resizeHandles val="exact"/>
    </dgm:varLst>
    <dgm:alg type="composite">
      <dgm:param type="ar" val="1.6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ruleLst/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>
              <dgm:adj idx="2" val="0.25"/>
            </dgm:adjLst>
          </dgm:shape>
          <dgm:presOf/>
          <dgm:constrLst/>
          <dgm:ruleLst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ctrX" for="ch" forName="bullet1" refType="w" fact="0.8"/>
                <dgm:constr type="ctrY" for="ch" forName="bullet1" refType="h" fact="0.262"/>
                <dgm:constr type="w" for="ch" forName="bullet1" refType="w" fact="0.074"/>
                <dgm:constr type="h" for="ch" forName="bullet1" refType="w" refFor="ch" refForName="bullet1"/>
                <dgm:constr type="r" for="ch" forName="textBox1" refType="ctrX" refFor="ch" refForName="bullet1"/>
                <dgm:constr type="t" for="ch" forName="textBox1" refType="ctrY" refFor="ch" refForName="bullet1"/>
                <dgm:constr type="w" for="ch" forName="textBox1" refType="w" fact="0.4"/>
                <dgm:constr type="h" for="ch" forName="textBox1" refType="h" fact="0.738"/>
                <dgm:constr type="userA" refType="h" refFor="ch" refForName="bullet1" fact="0.53"/>
                <dgm:constr type="rMarg" for="ch" forName="textBox1" refType="userA" fact="2.834"/>
                <dgm:constr type="primFontSz" for="ch" ptType="node" op="equ" val="65"/>
              </dgm:constrLst>
              <dgm:ruleLst/>
              <dgm:forEach name="Name5" axis="ch" ptType="node" cnt="1"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r"/>
                    <dgm:param type="parTxRTLAlign" val="r"/>
                  </dgm:alg>
                  <dgm:shape xmlns:r="http://schemas.openxmlformats.org/officeDocument/2006/relationships" type="round2DiagRect" r:blip="">
                    <dgm:adjLst/>
                  </dgm:shape>
                  <dgm:presOf axis="desOrSelf" ptType="node"/>
                  <dgm:constrLst>
                    <dgm:constr type="lMarg"/>
                    <dgm:constr type="tMarg"/>
                    <dgm:constr type="bMarg"/>
                  </dgm:constrLst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7">
                <dgm:if name="Name8" func="var" arg="dir" op="equ" val="norm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l" for="ch" forName="textBox2a" refType="ctrX" refFor="ch" refForName="bullet2a"/>
                    <dgm:constr type="t" for="ch" forName="textBox2a" refType="ctrY" refFor="ch" refForName="bullet2a"/>
                    <dgm:constr type="w" for="ch" forName="textBox2a" refType="w" fact="0.325"/>
                    <dgm:constr type="h" for="ch" forName="textBox2a" refType="h" fact="0.427"/>
                    <dgm:constr type="userA" refType="h" refFor="ch" refForName="bullet2a" fact="0.53"/>
                    <dgm:constr type="l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l" for="ch" forName="textBox2b" refType="ctrX" refFor="ch" refForName="bullet2b"/>
                    <dgm:constr type="t" for="ch" forName="textBox2b" refType="ctrY" refFor="ch" refForName="bullet2b"/>
                    <dgm:constr type="w" for="ch" forName="textBox2b" refType="w" fact="0.325"/>
                    <dgm:constr type="h" for="ch" forName="textBox2b" refType="h" fact="0.662"/>
                    <dgm:constr type="userB" refType="h" refFor="ch" refForName="bullet2b" fact="0.53"/>
                    <dgm:constr type="lMarg" for="ch" forName="textBox2b" refType="userB" fact="2.834"/>
                    <dgm:constr type="primFontSz" for="ch" ptType="node" op="equ" val="65"/>
                  </dgm:constrLst>
                </dgm:if>
                <dgm:else name="Name9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r" for="ch" forName="textBox2a" refType="ctrX" refFor="ch" refForName="bullet2a"/>
                    <dgm:constr type="b" for="ch" forName="textBox2a" refType="ctrY" refFor="ch" refForName="bullet2a"/>
                    <dgm:constr type="w" for="ch" forName="textBox2a" refType="w" fact="0.25"/>
                    <dgm:constr type="h" for="ch" forName="textBox2a" refType="h" fact="0.573"/>
                    <dgm:constr type="userA" refType="h" refFor="ch" refForName="bullet2a" fact="0.53"/>
                    <dgm:constr type="r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r" for="ch" forName="textBox2b" refType="ctrX" refFor="ch" refForName="bullet2b"/>
                    <dgm:constr type="b" for="ch" forName="textBox2b" refType="ctrY" refFor="ch" refForName="bullet2b"/>
                    <dgm:constr type="w" for="ch" forName="textBox2b" refType="w" fact="0.28"/>
                    <dgm:constr type="h" for="ch" forName="textBox2b" refType="h" fact="0.338"/>
                    <dgm:constr type="userB" refType="h" refFor="ch" refForName="bullet2b" fact="0.53"/>
                    <dgm:constr type="rMarg" for="ch" forName="textBox2b" refType="userB" fact="2.834"/>
                    <dgm:constr type="primFontSz" for="ch" ptType="node" op="equ" val="65"/>
                  </dgm:constrLst>
                </dgm:else>
              </dgm:choose>
              <dgm:ruleLst/>
              <dgm:forEach name="Name10" axis="ch" ptType="node" cnt="1"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a" styleLbl="revTx">
                  <dgm:varLst>
                    <dgm:bulletEnabled val="1"/>
                  </dgm:varLst>
                  <dgm:choose name="Name11">
                    <dgm:if name="Name12" func="var" arg="dir" op="equ" val="norm">
                      <dgm:choose name="Name13">
                        <dgm:if name="Name1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6">
                      <dgm:choose name="Name17">
                        <dgm:if name="Name1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">
                    <dgm:if name="Name2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23" axis="ch" ptType="node" st="2" cnt="1"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b" styleLbl="revTx">
                  <dgm:varLst>
                    <dgm:bulletEnabled val="1"/>
                  </dgm:varLst>
                  <dgm:choose name="Name24">
                    <dgm:if name="Name25" func="var" arg="dir" op="equ" val="norm">
                      <dgm:choose name="Name26">
                        <dgm:if name="Name2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2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29">
                      <dgm:choose name="Name30">
                        <dgm:if name="Name3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3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33">
                    <dgm:if name="Name3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3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36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37">
                <dgm:if name="Name38" func="var" arg="dir" op="equ" val="norm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l" for="ch" forName="textBox3a" refType="ctrX" refFor="ch" refForName="bullet3a"/>
                    <dgm:constr type="t" for="ch" forName="textBox3a" refType="ctrY" refFor="ch" refForName="bullet3a"/>
                    <dgm:constr type="w" for="ch" forName="textBox3a" refType="w" fact="0.233"/>
                    <dgm:constr type="h" for="ch" forName="textBox3a" refType="h" fact="0.289"/>
                    <dgm:constr type="userA" refType="h" refFor="ch" refForName="bullet3a" fact="0.53"/>
                    <dgm:constr type="l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l" for="ch" forName="textBox3b" refType="ctrX" refFor="ch" refForName="bullet3b"/>
                    <dgm:constr type="t" for="ch" forName="textBox3b" refType="ctrY" refFor="ch" refForName="bullet3b"/>
                    <dgm:constr type="w" for="ch" forName="textBox3b" refType="w" fact="0.24"/>
                    <dgm:constr type="h" for="ch" forName="textBox3b" refType="h" fact="0.544"/>
                    <dgm:constr type="userB" refType="h" refFor="ch" refForName="bullet3b" fact="0.53"/>
                    <dgm:constr type="l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l" for="ch" forName="textBox3c" refType="ctrX" refFor="ch" refForName="bullet3c"/>
                    <dgm:constr type="t" for="ch" forName="textBox3c" refType="ctrY" refFor="ch" refForName="bullet3c"/>
                    <dgm:constr type="w" for="ch" forName="textBox3c" refType="w" fact="0.24"/>
                    <dgm:constr type="h" for="ch" forName="textBox3c" refType="h" fact="0.695"/>
                    <dgm:constr type="userC" refType="h" refFor="ch" refForName="bullet3c" fact="0.53"/>
                    <dgm:constr type="lMarg" for="ch" forName="textBox3c" refType="userC" fact="2.834"/>
                    <dgm:constr type="primFontSz" for="ch" ptType="node" op="equ" val="65"/>
                  </dgm:constrLst>
                </dgm:if>
                <dgm:else name="Name39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r" for="ch" forName="textBox3a" refType="ctrX" refFor="ch" refForName="bullet3a"/>
                    <dgm:constr type="b" for="ch" forName="textBox3a" refType="ctrY" refFor="ch" refForName="bullet3a"/>
                    <dgm:constr type="w" for="ch" forName="textBox3a" refType="w" fact="0.14"/>
                    <dgm:constr type="h" for="ch" forName="textBox3a" refType="h" fact="0.711"/>
                    <dgm:constr type="userA" refType="h" refFor="ch" refForName="bullet3a" fact="0.53"/>
                    <dgm:constr type="r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r" for="ch" forName="textBox3b" refType="ctrX" refFor="ch" refForName="bullet3b"/>
                    <dgm:constr type="b" for="ch" forName="textBox3b" refType="ctrY" refFor="ch" refForName="bullet3b"/>
                    <dgm:constr type="w" for="ch" forName="textBox3b" refType="w" fact="0.24"/>
                    <dgm:constr type="h" for="ch" forName="textBox3b" refType="h" fact="0.456"/>
                    <dgm:constr type="userB" refType="h" refFor="ch" refForName="bullet3b" fact="0.53"/>
                    <dgm:constr type="r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r" for="ch" forName="textBox3c" refType="ctrX" refFor="ch" refForName="bullet3c"/>
                    <dgm:constr type="b" for="ch" forName="textBox3c" refType="ctrY" refFor="ch" refForName="bullet3c"/>
                    <dgm:constr type="w" for="ch" forName="textBox3c" refType="w" fact="0.24"/>
                    <dgm:constr type="h" for="ch" forName="textBox3c" refType="h" fact="0.305"/>
                    <dgm:constr type="userC" refType="h" refFor="ch" refForName="bullet3c" fact="0.53"/>
                    <dgm:constr type="rMarg" for="ch" forName="textBox3c" refType="userC" fact="2.834"/>
                    <dgm:constr type="primFontSz" for="ch" ptType="node" op="equ" val="65"/>
                  </dgm:constrLst>
                </dgm:else>
              </dgm:choose>
              <dgm:ruleLst/>
              <dgm:forEach name="Name40" axis="ch" ptType="node" cnt="1"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a" styleLbl="revTx">
                  <dgm:varLst>
                    <dgm:bulletEnabled val="1"/>
                  </dgm:varLst>
                  <dgm:choose name="Name41">
                    <dgm:if name="Name42" func="var" arg="dir" op="equ" val="norm">
                      <dgm:choose name="Name43">
                        <dgm:if name="Name4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4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46">
                      <dgm:choose name="Name47">
                        <dgm:if name="Name4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4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50">
                    <dgm:if name="Name5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5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53" axis="ch" ptType="node" st="2" cnt="1"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b" styleLbl="revTx">
                  <dgm:varLst>
                    <dgm:bulletEnabled val="1"/>
                  </dgm:varLst>
                  <dgm:choose name="Name54">
                    <dgm:if name="Name55" func="var" arg="dir" op="equ" val="norm">
                      <dgm:choose name="Name56">
                        <dgm:if name="Name5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5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59">
                      <dgm:choose name="Name60">
                        <dgm:if name="Name6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6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63">
                    <dgm:if name="Name6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6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66" axis="ch" ptType="node" st="3" cnt="1"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c" styleLbl="revTx">
                  <dgm:varLst>
                    <dgm:bulletEnabled val="1"/>
                  </dgm:varLst>
                  <dgm:choose name="Name67">
                    <dgm:if name="Name68" func="var" arg="dir" op="equ" val="norm">
                      <dgm:choose name="Name69">
                        <dgm:if name="Name7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7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72">
                      <dgm:choose name="Name73">
                        <dgm:if name="Name7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7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76">
                    <dgm:if name="Name7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7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79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80">
                <dgm:if name="Name81" func="var" arg="dir" op="equ" val="norm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l" for="ch" forName="textBox4a" refType="ctrX" refFor="ch" refForName="bullet4a"/>
                    <dgm:constr type="t" for="ch" forName="textBox4a" refType="ctrY" refFor="ch" refForName="bullet4a"/>
                    <dgm:constr type="w" for="ch" forName="textBox4a" refType="w" fact="0.171"/>
                    <dgm:constr type="h" for="ch" forName="textBox4a" refType="h" fact="0.238"/>
                    <dgm:constr type="userA" refType="h" refFor="ch" refForName="bullet4a" fact="0.53"/>
                    <dgm:constr type="l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l" for="ch" forName="textBox4b" refType="ctrX" refFor="ch" refForName="bullet4b"/>
                    <dgm:constr type="t" for="ch" forName="textBox4b" refType="ctrY" refFor="ch" refForName="bullet4b"/>
                    <dgm:constr type="w" for="ch" forName="textBox4b" refType="w" fact="0.21"/>
                    <dgm:constr type="h" for="ch" forName="textBox4b" refType="h" fact="0.457"/>
                    <dgm:constr type="userB" refType="h" refFor="ch" refForName="bullet4b" fact="0.53"/>
                    <dgm:constr type="l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l" for="ch" forName="textBox4c" refType="ctrX" refFor="ch" refForName="bullet4c"/>
                    <dgm:constr type="t" for="ch" forName="textBox4c" refType="ctrY" refFor="ch" refForName="bullet4c"/>
                    <dgm:constr type="w" for="ch" forName="textBox4c" refType="w" fact="0.21"/>
                    <dgm:constr type="h" for="ch" forName="textBox4c" refType="h" fact="0.618"/>
                    <dgm:constr type="userC" refType="h" refFor="ch" refForName="bullet4c" fact="0.53"/>
                    <dgm:constr type="l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l" for="ch" forName="textBox4d" refType="ctrX" refFor="ch" refForName="bullet4d"/>
                    <dgm:constr type="t" for="ch" forName="textBox4d" refType="ctrY" refFor="ch" refForName="bullet4d"/>
                    <dgm:constr type="w" for="ch" forName="textBox4d" refType="w" fact="0.21"/>
                    <dgm:constr type="h" for="ch" forName="textBox4d" refType="h" fact="0.717"/>
                    <dgm:constr type="userD" refType="h" refFor="ch" refForName="bullet4d" fact="0.53"/>
                    <dgm:constr type="lMarg" for="ch" forName="textBox4d" refType="userD" fact="2.834"/>
                    <dgm:constr type="primFontSz" for="ch" ptType="node" op="equ" val="65"/>
                  </dgm:constrLst>
                </dgm:if>
                <dgm:else name="Name82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r" for="ch" forName="textBox4a" refType="ctrX" refFor="ch" refForName="bullet4a"/>
                    <dgm:constr type="b" for="ch" forName="textBox4a" refType="ctrY" refFor="ch" refForName="bullet4a"/>
                    <dgm:constr type="w" for="ch" forName="textBox4a" refType="w" fact="0.11"/>
                    <dgm:constr type="h" for="ch" forName="textBox4a" refType="h" fact="0.762"/>
                    <dgm:constr type="userA" refType="h" refFor="ch" refForName="bullet4a" fact="0.53"/>
                    <dgm:constr type="r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r" for="ch" forName="textBox4b" refType="ctrX" refFor="ch" refForName="bullet4b"/>
                    <dgm:constr type="b" for="ch" forName="textBox4b" refType="ctrY" refFor="ch" refForName="bullet4b"/>
                    <dgm:constr type="w" for="ch" forName="textBox4b" refType="w" fact="0.171"/>
                    <dgm:constr type="h" for="ch" forName="textBox4b" refType="h" fact="0.543"/>
                    <dgm:constr type="userB" refType="h" refFor="ch" refForName="bullet4b" fact="0.53"/>
                    <dgm:constr type="r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r" for="ch" forName="textBox4c" refType="ctrX" refFor="ch" refForName="bullet4c"/>
                    <dgm:constr type="b" for="ch" forName="textBox4c" refType="ctrY" refFor="ch" refForName="bullet4c"/>
                    <dgm:constr type="w" for="ch" forName="textBox4c" refType="w" fact="0.21"/>
                    <dgm:constr type="h" for="ch" forName="textBox4c" refType="h" fact="0.382"/>
                    <dgm:constr type="userC" refType="h" refFor="ch" refForName="bullet4c" fact="0.53"/>
                    <dgm:constr type="r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r" for="ch" forName="textBox4d" refType="ctrX" refFor="ch" refForName="bullet4d"/>
                    <dgm:constr type="b" for="ch" forName="textBox4d" refType="ctrY" refFor="ch" refForName="bullet4d"/>
                    <dgm:constr type="w" for="ch" forName="textBox4d" refType="w" fact="0.21"/>
                    <dgm:constr type="h" for="ch" forName="textBox4d" refType="h" fact="0.283"/>
                    <dgm:constr type="userD" refType="h" refFor="ch" refForName="bullet4d" fact="0.53"/>
                    <dgm:constr type="rMarg" for="ch" forName="textBox4d" refType="userD" fact="2.834"/>
                    <dgm:constr type="primFontSz" for="ch" ptType="node" op="equ" val="65"/>
                  </dgm:constrLst>
                </dgm:else>
              </dgm:choose>
              <dgm:ruleLst/>
              <dgm:forEach name="Name83" axis="ch" ptType="node" cnt="1"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a" styleLbl="revTx">
                  <dgm:varLst>
                    <dgm:bulletEnabled val="1"/>
                  </dgm:varLst>
                  <dgm:choose name="Name84">
                    <dgm:if name="Name85" func="var" arg="dir" op="equ" val="norm">
                      <dgm:choose name="Name86">
                        <dgm:if name="Name8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8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89">
                      <dgm:choose name="Name90">
                        <dgm:if name="Name9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9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93">
                    <dgm:if name="Name9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9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96" axis="ch" ptType="node" st="2" cnt="1"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b" styleLbl="revTx">
                  <dgm:varLst>
                    <dgm:bulletEnabled val="1"/>
                  </dgm:varLst>
                  <dgm:choose name="Name97">
                    <dgm:if name="Name98" func="var" arg="dir" op="equ" val="norm">
                      <dgm:choose name="Name99">
                        <dgm:if name="Name10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0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0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06">
                    <dgm:if name="Name10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0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09" axis="ch" ptType="node" st="3" cnt="1"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c" styleLbl="revTx">
                  <dgm:varLst>
                    <dgm:bulletEnabled val="1"/>
                  </dgm:varLst>
                  <dgm:choose name="Name110">
                    <dgm:if name="Name111" func="var" arg="dir" op="equ" val="norm">
                      <dgm:choose name="Name112">
                        <dgm:if name="Name11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1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15">
                      <dgm:choose name="Name116">
                        <dgm:if name="Name11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1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19">
                    <dgm:if name="Name12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2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22" axis="ch" ptType="node" st="4" cnt="1"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d" styleLbl="revTx">
                  <dgm:varLst>
                    <dgm:bulletEnabled val="1"/>
                  </dgm:varLst>
                  <dgm:choose name="Name123">
                    <dgm:if name="Name124" func="var" arg="dir" op="equ" val="norm">
                      <dgm:choose name="Name125">
                        <dgm:if name="Name12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2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28">
                      <dgm:choose name="Name129">
                        <dgm:if name="Name13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3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32">
                    <dgm:if name="Name13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3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else name="Name135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136">
                <dgm:if name="Name137" func="var" arg="dir" op="equ" val="norm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l" for="ch" forName="textBox5a" refType="ctrX" refFor="ch" refForName="bullet5a"/>
                    <dgm:constr type="t" for="ch" forName="textBox5a" refType="ctrY" refFor="ch" refForName="bullet5a"/>
                    <dgm:constr type="w" for="ch" forName="textBox5a" refType="w" fact="0.131"/>
                    <dgm:constr type="h" for="ch" forName="textBox5a" refType="h" fact="0.238"/>
                    <dgm:constr type="userA" refType="h" refFor="ch" refForName="bullet5a" fact="0.53"/>
                    <dgm:constr type="l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l" for="ch" forName="textBox5b" refType="ctrX" refFor="ch" refForName="bullet5b"/>
                    <dgm:constr type="t" for="ch" forName="textBox5b" refType="ctrY" refFor="ch" refForName="bullet5b"/>
                    <dgm:constr type="w" for="ch" forName="textBox5b" refType="w" fact="0.166"/>
                    <dgm:constr type="h" for="ch" forName="textBox5b" refType="h" fact="0.419"/>
                    <dgm:constr type="userB" refType="h" refFor="ch" refForName="bullet5b" fact="0.53"/>
                    <dgm:constr type="l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l" for="ch" forName="textBox5c" refType="ctrX" refFor="ch" refForName="bullet5c"/>
                    <dgm:constr type="t" for="ch" forName="textBox5c" refType="ctrY" refFor="ch" refForName="bullet5c"/>
                    <dgm:constr type="w" for="ch" forName="textBox5c" refType="w" fact="0.193"/>
                    <dgm:constr type="h" for="ch" forName="textBox5c" refType="h" fact="0.562"/>
                    <dgm:constr type="userC" refType="h" refFor="ch" refForName="bullet5c" fact="0.53"/>
                    <dgm:constr type="l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l" for="ch" forName="textBox5d" refType="ctrX" refFor="ch" refForName="bullet5d"/>
                    <dgm:constr type="t" for="ch" forName="textBox5d" refType="ctrY" refFor="ch" refForName="bullet5d"/>
                    <dgm:constr type="w" for="ch" forName="textBox5d" refType="w" fact="0.2"/>
                    <dgm:constr type="h" for="ch" forName="textBox5d" refType="h" fact="0.67"/>
                    <dgm:constr type="userD" refType="h" refFor="ch" refForName="bullet5d" fact="0.53"/>
                    <dgm:constr type="l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l" for="ch" forName="textBox5e" refType="ctrX" refFor="ch" refForName="bullet5e"/>
                    <dgm:constr type="t" for="ch" forName="textBox5e" refType="ctrY" refFor="ch" refForName="bullet5e"/>
                    <dgm:constr type="w" for="ch" forName="textBox5e" refType="w" fact="0.2"/>
                    <dgm:constr type="h" for="ch" forName="textBox5e" refType="h" fact="0.736"/>
                    <dgm:constr type="userE" refType="h" refFor="ch" refForName="bullet5e" fact="0.53"/>
                    <dgm:constr type="lMarg" for="ch" forName="textBox5e" refType="userE" fact="2.834"/>
                    <dgm:constr type="primFontSz" for="ch" ptType="node" op="equ" val="65"/>
                  </dgm:constrLst>
                </dgm:if>
                <dgm:else name="Name138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r" for="ch" forName="textBox5a" refType="ctrX" refFor="ch" refForName="bullet5a"/>
                    <dgm:constr type="b" for="ch" forName="textBox5a" refType="ctrY" refFor="ch" refForName="bullet5a"/>
                    <dgm:constr type="w" for="ch" forName="textBox5a" refType="w" fact="0.11"/>
                    <dgm:constr type="h" for="ch" forName="textBox5a" refType="h" fact="0.762"/>
                    <dgm:constr type="userA" refType="h" refFor="ch" refForName="bullet5a" fact="0.53"/>
                    <dgm:constr type="r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r" for="ch" forName="textBox5b" refType="ctrX" refFor="ch" refForName="bullet5b"/>
                    <dgm:constr type="b" for="ch" forName="textBox5b" refType="ctrY" refFor="ch" refForName="bullet5b"/>
                    <dgm:constr type="w" for="ch" forName="textBox5b" refType="w" fact="0.131"/>
                    <dgm:constr type="h" for="ch" forName="textBox5b" refType="h" fact="0.581"/>
                    <dgm:constr type="userB" refType="h" refFor="ch" refForName="bullet5b" fact="0.53"/>
                    <dgm:constr type="r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r" for="ch" forName="textBox5c" refType="ctrX" refFor="ch" refForName="bullet5c"/>
                    <dgm:constr type="b" for="ch" forName="textBox5c" refType="ctrY" refFor="ch" refForName="bullet5c"/>
                    <dgm:constr type="w" for="ch" forName="textBox5c" refType="w" fact="0.166"/>
                    <dgm:constr type="h" for="ch" forName="textBox5c" refType="h" fact="0.438"/>
                    <dgm:constr type="userC" refType="h" refFor="ch" refForName="bullet5c" fact="0.53"/>
                    <dgm:constr type="r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r" for="ch" forName="textBox5d" refType="ctrX" refFor="ch" refForName="bullet5d"/>
                    <dgm:constr type="b" for="ch" forName="textBox5d" refType="ctrY" refFor="ch" refForName="bullet5d"/>
                    <dgm:constr type="w" for="ch" forName="textBox5d" refType="w" fact="0.193"/>
                    <dgm:constr type="h" for="ch" forName="textBox5d" refType="h" fact="0.33"/>
                    <dgm:constr type="userD" refType="h" refFor="ch" refForName="bullet5d" fact="0.53"/>
                    <dgm:constr type="r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r" for="ch" forName="textBox5e" refType="ctrX" refFor="ch" refForName="bullet5e"/>
                    <dgm:constr type="b" for="ch" forName="textBox5e" refType="ctrY" refFor="ch" refForName="bullet5e"/>
                    <dgm:constr type="w" for="ch" forName="textBox5e" refType="w" fact="0.2"/>
                    <dgm:constr type="h" for="ch" forName="textBox5e" refType="h" fact="0.264"/>
                    <dgm:constr type="userE" refType="h" refFor="ch" refForName="bullet5e" fact="0.53"/>
                    <dgm:constr type="rMarg" for="ch" forName="textBox5e" refType="userE" fact="2.834"/>
                    <dgm:constr type="primFontSz" for="ch" ptType="node" op="equ" val="65"/>
                  </dgm:constrLst>
                </dgm:else>
              </dgm:choose>
              <dgm:ruleLst/>
              <dgm:forEach name="Name139" axis="ch" ptType="node" cnt="1"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a" styleLbl="revTx">
                  <dgm:varLst>
                    <dgm:bulletEnabled val="1"/>
                  </dgm:varLst>
                  <dgm:choose name="Name140">
                    <dgm:if name="Name141" func="var" arg="dir" op="equ" val="norm">
                      <dgm:choose name="Name142">
                        <dgm:if name="Name14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4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45">
                      <dgm:choose name="Name146">
                        <dgm:if name="Name14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4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49">
                    <dgm:if name="Name15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5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52" axis="ch" ptType="node" st="2" cnt="1"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b" styleLbl="revTx">
                  <dgm:varLst>
                    <dgm:bulletEnabled val="1"/>
                  </dgm:varLst>
                  <dgm:choose name="Name153">
                    <dgm:if name="Name154" func="var" arg="dir" op="equ" val="norm">
                      <dgm:choose name="Name155">
                        <dgm:if name="Name15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58">
                      <dgm:choose name="Name159">
                        <dgm:if name="Name16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6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62">
                    <dgm:if name="Name16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6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65" axis="ch" ptType="node" st="3" cnt="1"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c" styleLbl="revTx">
                  <dgm:varLst>
                    <dgm:bulletEnabled val="1"/>
                  </dgm:varLst>
                  <dgm:choose name="Name166">
                    <dgm:if name="Name167" func="var" arg="dir" op="equ" val="norm">
                      <dgm:choose name="Name168">
                        <dgm:if name="Name169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70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71">
                      <dgm:choose name="Name172">
                        <dgm:if name="Name173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74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75">
                    <dgm:if name="Name176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77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78" axis="ch" ptType="node" st="4" cnt="1"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d" styleLbl="revTx">
                  <dgm:varLst>
                    <dgm:bulletEnabled val="1"/>
                  </dgm:varLst>
                  <dgm:choose name="Name179">
                    <dgm:if name="Name180" func="var" arg="dir" op="equ" val="norm">
                      <dgm:choose name="Name181">
                        <dgm:if name="Name182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83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84">
                      <dgm:choose name="Name185">
                        <dgm:if name="Name186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87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88">
                    <dgm:if name="Name189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90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91" axis="ch" ptType="node" st="5" cnt="1"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e" styleLbl="revTx">
                  <dgm:varLst>
                    <dgm:bulletEnabled val="1"/>
                  </dgm:varLst>
                  <dgm:choose name="Name192">
                    <dgm:if name="Name193" func="var" arg="dir" op="equ" val="norm">
                      <dgm:choose name="Name194">
                        <dgm:if name="Name195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96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97">
                      <dgm:choose name="Name198">
                        <dgm:if name="Name199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200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1">
                    <dgm:if name="Name202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03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else>
        </dgm:choose>
      </dgm:if>
      <dgm:else name="Name204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E55DFA-7659-47A7-A760-DA08E24190D1}" type="datetimeFigureOut">
              <a:rPr lang="de-DE" smtClean="0"/>
              <a:t>19.09.2018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7BBF8F9-473B-4A2D-B7AB-A2CB526F149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280714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BE2E1-2347-4700-8D3A-FC5500F0514B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532190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und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A307-F47E-47F5-A675-E218B01EDB1B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62020488"/>
      </p:ext>
    </p:extLst>
  </p:cSld>
  <p:clrMapOvr>
    <a:masterClrMapping/>
  </p:clrMapOvr>
  <p:hf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Zita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A307-F47E-47F5-A675-E218B01EDB1B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31420063"/>
      </p:ext>
    </p:extLst>
  </p:cSld>
  <p:clrMapOvr>
    <a:masterClrMapping/>
  </p:clrMapOvr>
  <p:hf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A307-F47E-47F5-A675-E218B01EDB1B}" type="datetime1">
              <a:rPr lang="de-DE" smtClean="0"/>
              <a:t>19.09.2018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06863810"/>
      </p:ext>
    </p:extLst>
  </p:cSld>
  <p:clrMapOvr>
    <a:masterClrMapping/>
  </p:clrMapOvr>
  <p:hf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 für Zi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A307-F47E-47F5-A675-E218B01EDB1B}" type="datetime1">
              <a:rPr lang="de-DE" smtClean="0"/>
              <a:t>19.09.2018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741842931"/>
      </p:ext>
    </p:extLst>
  </p:cSld>
  <p:clrMapOvr>
    <a:masterClrMapping/>
  </p:clrMapOvr>
  <p:hf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hr oder Fals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A307-F47E-47F5-A675-E218B01EDB1B}" type="datetime1">
              <a:rPr lang="de-DE" smtClean="0"/>
              <a:t>19.09.2018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56528946"/>
      </p:ext>
    </p:extLst>
  </p:cSld>
  <p:clrMapOvr>
    <a:masterClrMapping/>
  </p:clrMapOvr>
  <p:hf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3CA405-33DD-4BA4-BA27-29BD2479FD66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6622839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E0A31E-8D23-44A5-8262-EECC541517AA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850079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A1C75-F164-4F04-9C85-64929657F350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270861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88AC8-66A0-4322-9949-14E0B2D65596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56631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0AC42-FB15-4E4E-AF81-4D37B0773268}" type="datetime1">
              <a:rPr lang="de-DE" smtClean="0"/>
              <a:t>19.09.2018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361643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6516BA-D4D6-4242-A3D4-CE3348313F40}" type="datetime1">
              <a:rPr lang="de-DE" smtClean="0"/>
              <a:t>19.09.2018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06519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39272-2FC3-4399-AEA1-53305BD9C203}" type="datetime1">
              <a:rPr lang="de-DE" smtClean="0"/>
              <a:t>19.09.2018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576936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DC48B-4984-4A91-AEC7-2A20BACCC38B}" type="datetime1">
              <a:rPr lang="de-DE" smtClean="0"/>
              <a:t>19.09.2018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45304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63579B-D4BA-484A-A7C9-5C1B77EF87F7}" type="datetime1">
              <a:rPr lang="de-DE" smtClean="0"/>
              <a:t>19.09.2018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66724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9E66BB-25AC-4196-A508-73240BACA92B}" type="datetime1">
              <a:rPr lang="de-DE" smtClean="0"/>
              <a:t>19.09.2018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16060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7BA307-F47E-47F5-A675-E218B01EDB1B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/>
              <a:t>Lorenz Hölscher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DD76AEE-C015-4EF0-B1E7-05C21F52D4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013347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</p:sldLayoutIdLst>
  <p:hf hdr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058643B-98B1-477E-8BA5-9986DD368AB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Pizza &amp; Piazza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64B3022F-3219-4CC6-BDE8-CCAE882B0F4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/>
              <a:t>…die venezianische Lebensart!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1E4941E-2C8C-4C8A-946B-3E4F875806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B934-4508-40CF-9EF3-D04BEEB6675F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533E1B5-59CB-405C-B1D6-521FF5B3B4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676CA8D-BEB6-40E2-847E-A6E8056BAD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861202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Gute Beziehungen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Geldgeber</a:t>
            </a:r>
          </a:p>
          <a:p>
            <a:r>
              <a:rPr lang="de-DE" dirty="0"/>
              <a:t>Gäste</a:t>
            </a:r>
          </a:p>
          <a:p>
            <a:r>
              <a:rPr lang="de-DE" dirty="0"/>
              <a:t>Lieferanten</a:t>
            </a:r>
          </a:p>
          <a:p>
            <a:r>
              <a:rPr lang="de-DE" dirty="0"/>
              <a:t>Mitarbeiter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30C64-F7BD-421E-BC8C-0285F9A6E330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D7067-DB41-4A41-870C-38198D0F2126}" type="slidenum">
              <a:rPr lang="de-DE" smtClean="0"/>
              <a:t>10</a:t>
            </a:fld>
            <a:endParaRPr lang="de-DE"/>
          </a:p>
        </p:txBody>
      </p:sp>
    </p:spTree>
    <p:extLst/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Stabile Finanzierung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Solide Berechnungen</a:t>
            </a:r>
          </a:p>
          <a:p>
            <a:r>
              <a:rPr lang="de-DE" dirty="0"/>
              <a:t>Faire Verträge</a:t>
            </a:r>
          </a:p>
          <a:p>
            <a:r>
              <a:rPr lang="de-DE" dirty="0"/>
              <a:t>Langfristige Investitionen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956294-8169-4E8F-9FBE-323024BB01CD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D7067-DB41-4A41-870C-38198D0F2126}" type="slidenum">
              <a:rPr lang="de-DE" smtClean="0"/>
              <a:t>11</a:t>
            </a:fld>
            <a:endParaRPr lang="de-DE"/>
          </a:p>
        </p:txBody>
      </p:sp>
    </p:spTree>
    <p:extLst/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Erfolgreiche Arbeit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Motivierte Mitarbeiter</a:t>
            </a:r>
          </a:p>
          <a:p>
            <a:r>
              <a:rPr lang="de-DE" dirty="0"/>
              <a:t>Zufriedene Gäste</a:t>
            </a:r>
          </a:p>
          <a:p>
            <a:r>
              <a:rPr lang="de-DE" dirty="0"/>
              <a:t>Erfreuliche Rendite 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6AD62-795D-4DB6-B2E5-CB0368DF51A6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D7067-DB41-4A41-870C-38198D0F2126}" type="slidenum">
              <a:rPr lang="de-DE" smtClean="0"/>
              <a:t>12</a:t>
            </a:fld>
            <a:endParaRPr lang="de-DE"/>
          </a:p>
        </p:txBody>
      </p:sp>
    </p:spTree>
    <p:extLst/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1AA048-2599-4876-B23F-FB401B68E4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Ristorante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91684CB-B82E-48EF-8EF7-D0124F507A6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Was wir anbieten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43B902C-CDB4-4915-A2E7-77515A3FAF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AACCEA-3B00-4795-8B6E-28E81EAF27E7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5944F0C-491E-4CBE-9FA7-237FEACF1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4950876-FEB3-4B03-80B2-E26C2FEFB6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929523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6E930F3-8343-42E1-801B-3E7FD4199B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Unsere leckeren Gerichte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3306B97D-BA83-4ADE-B5A3-D1961B4107B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Antipasti (Vorspeisen)</a:t>
            </a:r>
          </a:p>
          <a:p>
            <a:r>
              <a:rPr lang="de-DE" dirty="0" err="1"/>
              <a:t>Pizze</a:t>
            </a:r>
            <a:r>
              <a:rPr lang="de-DE" dirty="0"/>
              <a:t> (Pizza)</a:t>
            </a:r>
          </a:p>
          <a:p>
            <a:r>
              <a:rPr lang="de-DE" dirty="0"/>
              <a:t>Pasta (Nudeln)</a:t>
            </a:r>
          </a:p>
          <a:p>
            <a:r>
              <a:rPr lang="de-DE" dirty="0" err="1"/>
              <a:t>Pesce</a:t>
            </a:r>
            <a:r>
              <a:rPr lang="de-DE" dirty="0"/>
              <a:t> (Fisch)</a:t>
            </a:r>
          </a:p>
          <a:p>
            <a:r>
              <a:rPr lang="de-DE" dirty="0"/>
              <a:t>Carne (Fleisch)</a:t>
            </a:r>
          </a:p>
          <a:p>
            <a:r>
              <a:rPr lang="de-DE" dirty="0"/>
              <a:t>Dolce (Dessert)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AC5694E-19EA-4603-BFCD-86F06FD277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768E9A-0517-457C-A6AA-5B2429FA4B1A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EDF209C-A65D-46C3-932A-214C2212AC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012EFAB-7E12-4B85-9BA3-38EECD099B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76558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7A1B8CF-1302-4BA1-AA87-E13569F50F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Unsere leckeren Getränke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45D6AC8-C72A-4229-993B-D519468C52E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Vino </a:t>
            </a:r>
            <a:r>
              <a:rPr lang="de-DE" dirty="0" err="1"/>
              <a:t>rosso</a:t>
            </a:r>
            <a:r>
              <a:rPr lang="de-DE" dirty="0"/>
              <a:t> (Rotwein)</a:t>
            </a:r>
          </a:p>
          <a:p>
            <a:r>
              <a:rPr lang="de-DE" dirty="0"/>
              <a:t>Vino </a:t>
            </a:r>
            <a:r>
              <a:rPr lang="de-DE" dirty="0" err="1"/>
              <a:t>bianco</a:t>
            </a:r>
            <a:r>
              <a:rPr lang="de-DE" dirty="0"/>
              <a:t> (Weißwein)</a:t>
            </a:r>
          </a:p>
          <a:p>
            <a:r>
              <a:rPr lang="de-DE" dirty="0"/>
              <a:t>Vino </a:t>
            </a:r>
            <a:r>
              <a:rPr lang="de-DE" dirty="0" err="1"/>
              <a:t>rosato</a:t>
            </a:r>
            <a:r>
              <a:rPr lang="de-DE" dirty="0"/>
              <a:t> (Roséwein)</a:t>
            </a:r>
          </a:p>
          <a:p>
            <a:r>
              <a:rPr lang="de-DE" dirty="0" err="1"/>
              <a:t>Birra</a:t>
            </a:r>
            <a:r>
              <a:rPr lang="de-DE" dirty="0"/>
              <a:t> </a:t>
            </a:r>
            <a:r>
              <a:rPr lang="de-DE" dirty="0" smtClean="0"/>
              <a:t>(</a:t>
            </a:r>
            <a:r>
              <a:rPr lang="de-DE" dirty="0"/>
              <a:t>B</a:t>
            </a:r>
            <a:r>
              <a:rPr lang="de-DE" dirty="0" smtClean="0"/>
              <a:t>ier</a:t>
            </a:r>
            <a:r>
              <a:rPr lang="de-DE" dirty="0"/>
              <a:t>)</a:t>
            </a:r>
          </a:p>
          <a:p>
            <a:r>
              <a:rPr lang="de-DE" dirty="0" err="1"/>
              <a:t>Bibite</a:t>
            </a:r>
            <a:r>
              <a:rPr lang="de-DE" dirty="0"/>
              <a:t> </a:t>
            </a:r>
            <a:r>
              <a:rPr lang="de-DE" dirty="0" err="1"/>
              <a:t>analcoliche</a:t>
            </a:r>
            <a:r>
              <a:rPr lang="de-DE" dirty="0"/>
              <a:t> (Softdrinks)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AFDB110-43DF-4E67-A0B7-5A09ACD286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A5FD8-6677-4F04-AE26-95783AB18E9C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168590F3-D865-4652-9E16-6A88C3776C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0F77439-E8E5-4FE3-9AF6-81F72430C0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552968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ACE2AE-7C4E-454A-906E-5704322CD9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Zahlen, bitte!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33591562-5DCF-4010-844E-A91E1431225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Wie wir planen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EE8DAF2-DD81-4CBA-B72C-023AE0B3CD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A9BE8-23E4-4A33-AD6B-D15121BA3DC9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676C8AF-5C3E-4349-B3F7-1BA62F7D36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A1010E5-8E3E-48DC-B159-B6571AD9E0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46848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369F40B-AA49-4696-925C-D3CC19BF90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Prognose: Anteile der Gerichte</a:t>
            </a:r>
          </a:p>
        </p:txBody>
      </p:sp>
      <p:graphicFrame>
        <p:nvGraphicFramePr>
          <p:cNvPr id="7" name="Inhaltsplatzhalter 6">
            <a:extLst>
              <a:ext uri="{FF2B5EF4-FFF2-40B4-BE49-F238E27FC236}">
                <a16:creationId xmlns:a16="http://schemas.microsoft.com/office/drawing/2014/main" id="{45090B36-FAF2-4948-A730-8284D6E8518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17566763"/>
              </p:ext>
            </p:extLst>
          </p:nvPr>
        </p:nvGraphicFramePr>
        <p:xfrm>
          <a:off x="2589213" y="2133600"/>
          <a:ext cx="8915400" cy="37782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09C759E-47A5-454C-B0EB-2AD3AAE80C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EFB4EF-CA1D-47C6-A648-EA895C47F6EB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1857786-4B79-491A-B292-948702BA7D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BF04279-8156-4056-9DAE-F7627579F6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124824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DD69705-421E-489E-B564-8A271BA702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Prognose: Anteil Teller</a:t>
            </a:r>
          </a:p>
        </p:txBody>
      </p:sp>
      <p:graphicFrame>
        <p:nvGraphicFramePr>
          <p:cNvPr id="7" name="Inhaltsplatzhalter 6">
            <a:extLst>
              <a:ext uri="{FF2B5EF4-FFF2-40B4-BE49-F238E27FC236}">
                <a16:creationId xmlns:a16="http://schemas.microsoft.com/office/drawing/2014/main" id="{975261D2-C84E-4620-B4D5-F3F12F3E9BD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2209298"/>
              </p:ext>
            </p:extLst>
          </p:nvPr>
        </p:nvGraphicFramePr>
        <p:xfrm>
          <a:off x="2589213" y="2133600"/>
          <a:ext cx="8915400" cy="37782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57700">
                  <a:extLst>
                    <a:ext uri="{9D8B030D-6E8A-4147-A177-3AD203B41FA5}">
                      <a16:colId xmlns:a16="http://schemas.microsoft.com/office/drawing/2014/main" val="851898722"/>
                    </a:ext>
                  </a:extLst>
                </a:gridCol>
                <a:gridCol w="4457700">
                  <a:extLst>
                    <a:ext uri="{9D8B030D-6E8A-4147-A177-3AD203B41FA5}">
                      <a16:colId xmlns:a16="http://schemas.microsoft.com/office/drawing/2014/main" val="205116412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Gerichte</a:t>
                      </a:r>
                    </a:p>
                  </a:txBody>
                  <a:tcPr marL="77525" marR="77525"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Menge</a:t>
                      </a:r>
                    </a:p>
                  </a:txBody>
                  <a:tcPr marL="77525" marR="77525"/>
                </a:tc>
                <a:extLst>
                  <a:ext uri="{0D108BD9-81ED-4DB2-BD59-A6C34878D82A}">
                    <a16:rowId xmlns:a16="http://schemas.microsoft.com/office/drawing/2014/main" val="17816103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Antipasti</a:t>
                      </a:r>
                    </a:p>
                  </a:txBody>
                  <a:tcPr marL="77525" marR="77525"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20 Teller</a:t>
                      </a:r>
                    </a:p>
                  </a:txBody>
                  <a:tcPr marL="77525" marR="77525"/>
                </a:tc>
                <a:extLst>
                  <a:ext uri="{0D108BD9-81ED-4DB2-BD59-A6C34878D82A}">
                    <a16:rowId xmlns:a16="http://schemas.microsoft.com/office/drawing/2014/main" val="19846148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Pizza</a:t>
                      </a:r>
                    </a:p>
                  </a:txBody>
                  <a:tcPr marL="77525" marR="77525"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25 Teller</a:t>
                      </a:r>
                    </a:p>
                  </a:txBody>
                  <a:tcPr marL="77525" marR="77525"/>
                </a:tc>
                <a:extLst>
                  <a:ext uri="{0D108BD9-81ED-4DB2-BD59-A6C34878D82A}">
                    <a16:rowId xmlns:a16="http://schemas.microsoft.com/office/drawing/2014/main" val="347290595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Pasta</a:t>
                      </a:r>
                    </a:p>
                  </a:txBody>
                  <a:tcPr marL="77525" marR="77525"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15 Teller</a:t>
                      </a:r>
                    </a:p>
                  </a:txBody>
                  <a:tcPr marL="77525" marR="77525"/>
                </a:tc>
                <a:extLst>
                  <a:ext uri="{0D108BD9-81ED-4DB2-BD59-A6C34878D82A}">
                    <a16:rowId xmlns:a16="http://schemas.microsoft.com/office/drawing/2014/main" val="12750715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err="1"/>
                        <a:t>Pesce</a:t>
                      </a:r>
                      <a:endParaRPr lang="de-DE" dirty="0"/>
                    </a:p>
                  </a:txBody>
                  <a:tcPr marL="77525" marR="77525"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40 Teller</a:t>
                      </a:r>
                    </a:p>
                  </a:txBody>
                  <a:tcPr marL="77525" marR="77525"/>
                </a:tc>
                <a:extLst>
                  <a:ext uri="{0D108BD9-81ED-4DB2-BD59-A6C34878D82A}">
                    <a16:rowId xmlns:a16="http://schemas.microsoft.com/office/drawing/2014/main" val="10263149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Carne</a:t>
                      </a:r>
                    </a:p>
                  </a:txBody>
                  <a:tcPr marL="77525" marR="77525"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30 Teller</a:t>
                      </a:r>
                    </a:p>
                  </a:txBody>
                  <a:tcPr marL="77525" marR="77525"/>
                </a:tc>
                <a:extLst>
                  <a:ext uri="{0D108BD9-81ED-4DB2-BD59-A6C34878D82A}">
                    <a16:rowId xmlns:a16="http://schemas.microsoft.com/office/drawing/2014/main" val="11611509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Dolce</a:t>
                      </a:r>
                    </a:p>
                  </a:txBody>
                  <a:tcPr marL="77525" marR="77525"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20 Teller</a:t>
                      </a:r>
                    </a:p>
                  </a:txBody>
                  <a:tcPr marL="77525" marR="77525"/>
                </a:tc>
                <a:extLst>
                  <a:ext uri="{0D108BD9-81ED-4DB2-BD59-A6C34878D82A}">
                    <a16:rowId xmlns:a16="http://schemas.microsoft.com/office/drawing/2014/main" val="2665721123"/>
                  </a:ext>
                </a:extLst>
              </a:tr>
            </a:tbl>
          </a:graphicData>
        </a:graphic>
      </p:graphicFrame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2121F6D-0E9A-425D-AC37-3C9C5CAB46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A1C75-F164-4F04-9C85-64929657F350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8080134-9979-4496-A697-55C3F2CAE4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2CD972D-6BCC-4347-B66D-E69AC6D337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273276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DD6961D-03D9-471E-975D-A9DCAF1707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Prognose: Anteil Teller</a:t>
            </a:r>
          </a:p>
        </p:txBody>
      </p:sp>
      <p:graphicFrame>
        <p:nvGraphicFramePr>
          <p:cNvPr id="9" name="Inhaltsplatzhalter 8">
            <a:extLst>
              <a:ext uri="{FF2B5EF4-FFF2-40B4-BE49-F238E27FC236}">
                <a16:creationId xmlns:a16="http://schemas.microsoft.com/office/drawing/2014/main" id="{B8308307-D1D0-426C-B3AC-15E64F63E3B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72175614"/>
              </p:ext>
            </p:extLst>
          </p:nvPr>
        </p:nvGraphicFramePr>
        <p:xfrm>
          <a:off x="2589213" y="2133600"/>
          <a:ext cx="89154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CDC0D19-2840-46FE-AE86-DFF1652AE4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FA1C75-F164-4F04-9C85-64929657F350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52FB48E-E273-43F6-B238-D8031CACD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32BD595-37EF-4DA0-9506-A0175994A6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76AEE-C015-4EF0-B1E7-05C21F52D455}" type="slidenum">
              <a:rPr lang="de-DE" smtClean="0"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01425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Zusammenfassung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Was wir von Ihnen möchten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87687-C99A-4969-B753-DD5470C431DA}" type="datetime1">
              <a:rPr lang="de-DE" smtClean="0"/>
              <a:t>19.09.2018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e-DE"/>
              <a:t>Lorenz Hölscher</a:t>
            </a: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D7067-DB41-4A41-870C-38198D0F2126}" type="slidenum">
              <a:rPr lang="de-DE" smtClean="0"/>
              <a:t>9</a:t>
            </a:fld>
            <a:endParaRPr lang="de-DE"/>
          </a:p>
        </p:txBody>
      </p:sp>
    </p:spTree>
    <p:extLst/>
  </p:cSld>
  <p:clrMapOvr>
    <a:masterClrMapping/>
  </p:clrMapOvr>
</p:sld>
</file>

<file path=ppt/theme/theme1.xml><?xml version="1.0" encoding="utf-8"?>
<a:theme xmlns:a="http://schemas.openxmlformats.org/drawingml/2006/main" name="Fetzen">
  <a:themeElements>
    <a:clrScheme name="Fetzen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Fetzen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Fetzen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0</TotalTime>
  <Words>192</Words>
  <Application>Microsoft Office PowerPoint</Application>
  <PresentationFormat>Breitbild</PresentationFormat>
  <Paragraphs>92</Paragraphs>
  <Slides>12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12</vt:i4>
      </vt:variant>
    </vt:vector>
  </HeadingPairs>
  <TitlesOfParts>
    <vt:vector size="17" baseType="lpstr">
      <vt:lpstr>Arial</vt:lpstr>
      <vt:lpstr>Calibri</vt:lpstr>
      <vt:lpstr>Century Gothic</vt:lpstr>
      <vt:lpstr>Wingdings 3</vt:lpstr>
      <vt:lpstr>Fetzen</vt:lpstr>
      <vt:lpstr>Pizza &amp; Piazza</vt:lpstr>
      <vt:lpstr>Ristorante</vt:lpstr>
      <vt:lpstr>Unsere leckeren Gerichte</vt:lpstr>
      <vt:lpstr>Unsere leckeren Getränke</vt:lpstr>
      <vt:lpstr>Zahlen, bitte!</vt:lpstr>
      <vt:lpstr>Prognose: Anteile der Gerichte</vt:lpstr>
      <vt:lpstr>Prognose: Anteil Teller</vt:lpstr>
      <vt:lpstr>Prognose: Anteil Teller</vt:lpstr>
      <vt:lpstr>Zusammenfassung</vt:lpstr>
      <vt:lpstr>Gute Beziehungen</vt:lpstr>
      <vt:lpstr>Stabile Finanzierung</vt:lpstr>
      <vt:lpstr>Erfolgreiche Arbeit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Pizza &amp; Piazza</dc:title>
  <dc:creator>Lorenz Hölscher</dc:creator>
  <cp:lastModifiedBy>Windows User</cp:lastModifiedBy>
  <cp:revision>10</cp:revision>
  <dcterms:created xsi:type="dcterms:W3CDTF">2018-09-17T14:09:53Z</dcterms:created>
  <dcterms:modified xsi:type="dcterms:W3CDTF">2018-09-19T05:53:48Z</dcterms:modified>
</cp:coreProperties>
</file>

<file path=docProps/thumbnail.jpeg>
</file>