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3" r:id="rId1"/>
  </p:sldMasterIdLst>
  <p:notesMasterIdLst>
    <p:notesMasterId r:id="rId28"/>
  </p:notesMasterIdLst>
  <p:sldIdLst>
    <p:sldId id="257" r:id="rId2"/>
    <p:sldId id="256" r:id="rId3"/>
    <p:sldId id="258" r:id="rId4"/>
    <p:sldId id="259" r:id="rId5"/>
    <p:sldId id="260" r:id="rId6"/>
    <p:sldId id="262" r:id="rId7"/>
    <p:sldId id="263" r:id="rId8"/>
    <p:sldId id="264" r:id="rId9"/>
    <p:sldId id="268" r:id="rId10"/>
    <p:sldId id="272" r:id="rId11"/>
    <p:sldId id="269" r:id="rId12"/>
    <p:sldId id="270" r:id="rId13"/>
    <p:sldId id="273" r:id="rId14"/>
    <p:sldId id="271" r:id="rId15"/>
    <p:sldId id="265" r:id="rId16"/>
    <p:sldId id="275" r:id="rId17"/>
    <p:sldId id="276" r:id="rId18"/>
    <p:sldId id="266" r:id="rId19"/>
    <p:sldId id="277" r:id="rId20"/>
    <p:sldId id="278" r:id="rId21"/>
    <p:sldId id="279" r:id="rId22"/>
    <p:sldId id="267" r:id="rId23"/>
    <p:sldId id="280" r:id="rId24"/>
    <p:sldId id="281" r:id="rId25"/>
    <p:sldId id="274" r:id="rId26"/>
    <p:sldId id="282" r:id="rId27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nfang" id="{88FD581E-1525-4B0E-8AB7-07714293A72B}">
          <p14:sldIdLst>
            <p14:sldId id="257"/>
            <p14:sldId id="256"/>
          </p14:sldIdLst>
        </p14:section>
        <p14:section name="Geschäftsidee" id="{7386D970-4125-400B-A845-10E7B0A7BC3D}">
          <p14:sldIdLst>
            <p14:sldId id="258"/>
            <p14:sldId id="259"/>
            <p14:sldId id="260"/>
            <p14:sldId id="262"/>
            <p14:sldId id="263"/>
            <p14:sldId id="264"/>
            <p14:sldId id="268"/>
            <p14:sldId id="272"/>
            <p14:sldId id="269"/>
            <p14:sldId id="270"/>
            <p14:sldId id="273"/>
            <p14:sldId id="271"/>
          </p14:sldIdLst>
        </p14:section>
        <p14:section name="Ristorante" id="{01097452-69B6-4F94-9529-E50EEF56D446}">
          <p14:sldIdLst>
            <p14:sldId id="265"/>
            <p14:sldId id="275"/>
            <p14:sldId id="276"/>
          </p14:sldIdLst>
        </p14:section>
        <p14:section name="Zahlen" id="{83E47CD0-BD41-4B49-8F80-F502964F6703}">
          <p14:sldIdLst>
            <p14:sldId id="266"/>
            <p14:sldId id="277"/>
            <p14:sldId id="278"/>
            <p14:sldId id="279"/>
          </p14:sldIdLst>
        </p14:section>
        <p14:section name="Zusammenfassung" id="{0F2B46C2-81A5-47BF-B57E-E0F8D9EAEB14}">
          <p14:sldIdLst>
            <p14:sldId id="267"/>
            <p14:sldId id="280"/>
            <p14:sldId id="281"/>
            <p14:sldId id="274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14"/>
    <a:srgbClr val="B30B00"/>
    <a:srgbClr val="C0C0C0"/>
    <a:srgbClr val="637D5D"/>
    <a:srgbClr val="33333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72659" autoAdjust="0"/>
  </p:normalViewPr>
  <p:slideViewPr>
    <p:cSldViewPr snapToGrid="0">
      <p:cViewPr varScale="1">
        <p:scale>
          <a:sx n="68" d="100"/>
          <a:sy n="68" d="100"/>
        </p:scale>
        <p:origin x="1230" y="66"/>
      </p:cViewPr>
      <p:guideLst/>
    </p:cSldViewPr>
  </p:slideViewPr>
  <p:outlineViewPr>
    <p:cViewPr>
      <p:scale>
        <a:sx n="33" d="100"/>
        <a:sy n="33" d="100"/>
      </p:scale>
      <p:origin x="0" y="-1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5.jpg"/><Relationship Id="rId7" Type="http://schemas.openxmlformats.org/officeDocument/2006/relationships/image" Target="../media/image21.jp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png"/><Relationship Id="rId9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Teller</c:v>
                </c:pt>
              </c:strCache>
            </c:strRef>
          </c:tx>
          <c:spPr>
            <a:ln w="38100">
              <a:solidFill>
                <a:schemeClr val="bg1"/>
              </a:solidFill>
            </a:ln>
          </c:spPr>
          <c:dPt>
            <c:idx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A89-4F0F-9702-384DC9B7E740}"/>
              </c:ext>
            </c:extLst>
          </c:dPt>
          <c:dPt>
            <c:idx val="1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2A89-4F0F-9702-384DC9B7E740}"/>
              </c:ext>
            </c:extLst>
          </c:dPt>
          <c:dPt>
            <c:idx val="2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A89-4F0F-9702-384DC9B7E740}"/>
              </c:ext>
            </c:extLst>
          </c:dPt>
          <c:dPt>
            <c:idx val="3"/>
            <c:bubble3D val="0"/>
            <c:spPr>
              <a:blipFill>
                <a:blip xmlns:r="http://schemas.openxmlformats.org/officeDocument/2006/relationships" r:embed="rId6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2A89-4F0F-9702-384DC9B7E740}"/>
              </c:ext>
            </c:extLst>
          </c:dPt>
          <c:dPt>
            <c:idx val="4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A89-4F0F-9702-384DC9B7E740}"/>
              </c:ext>
            </c:extLst>
          </c:dPt>
          <c:dPt>
            <c:idx val="5"/>
            <c:bubble3D val="0"/>
            <c:spPr>
              <a:blipFill dpi="0" rotWithShape="1">
                <a:blip xmlns:r="http://schemas.openxmlformats.org/officeDocument/2006/relationships" r:embed="rId8"/>
                <a:srcRect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2A89-4F0F-9702-384DC9B7E74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A89-4F0F-9702-384DC9B7E74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6-2A89-4F0F-9702-384DC9B7E74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2A89-4F0F-9702-384DC9B7E74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8-2A89-4F0F-9702-384DC9B7E74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2A89-4F0F-9702-384DC9B7E74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2A89-4F0F-9702-384DC9B7E740}"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Antipasti</c:v>
                </c:pt>
                <c:pt idx="1">
                  <c:v>Pizza</c:v>
                </c:pt>
                <c:pt idx="2">
                  <c:v>Pasta</c:v>
                </c:pt>
                <c:pt idx="3">
                  <c:v>Pesce</c:v>
                </c:pt>
                <c:pt idx="4">
                  <c:v>Carne</c:v>
                </c:pt>
                <c:pt idx="5">
                  <c:v>Dolce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20</c:v>
                </c:pt>
                <c:pt idx="1">
                  <c:v>25</c:v>
                </c:pt>
                <c:pt idx="2">
                  <c:v>15</c:v>
                </c:pt>
                <c:pt idx="3">
                  <c:v>40</c:v>
                </c:pt>
                <c:pt idx="4">
                  <c:v>30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89-4F0F-9702-384DC9B7E740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9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Bilderspalte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cat>
            <c:strRef>
              <c:f>Tabelle1!$A$2:$A$13</c:f>
              <c:strCache>
                <c:ptCount val="12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August</c:v>
                </c:pt>
                <c:pt idx="8">
                  <c:v>September</c:v>
                </c:pt>
                <c:pt idx="9">
                  <c:v>Oktober</c:v>
                </c:pt>
                <c:pt idx="10">
                  <c:v>November</c:v>
                </c:pt>
                <c:pt idx="11">
                  <c:v>Dezember</c:v>
                </c:pt>
              </c:strCache>
            </c:strRef>
          </c:cat>
          <c:val>
            <c:numRef>
              <c:f>Tabelle1!$C$2:$C$13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12</c:v>
                </c:pt>
                <c:pt idx="3">
                  <c:v>20</c:v>
                </c:pt>
                <c:pt idx="4">
                  <c:v>20</c:v>
                </c:pt>
                <c:pt idx="5">
                  <c:v>18</c:v>
                </c:pt>
                <c:pt idx="6">
                  <c:v>25</c:v>
                </c:pt>
                <c:pt idx="7">
                  <c:v>50</c:v>
                </c:pt>
                <c:pt idx="8">
                  <c:v>70</c:v>
                </c:pt>
                <c:pt idx="9">
                  <c:v>75</c:v>
                </c:pt>
                <c:pt idx="10">
                  <c:v>90</c:v>
                </c:pt>
                <c:pt idx="1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FB-474A-BDEF-259BBE4EB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823104"/>
        <c:axId val="473823496"/>
      </c:areaChar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Essen/Tag</c:v>
                </c:pt>
              </c:strCache>
            </c:strRef>
          </c:tx>
          <c:spPr>
            <a:ln w="8572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Tabelle1!$A$2:$A$13</c:f>
              <c:strCache>
                <c:ptCount val="12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August</c:v>
                </c:pt>
                <c:pt idx="8">
                  <c:v>September</c:v>
                </c:pt>
                <c:pt idx="9">
                  <c:v>Oktober</c:v>
                </c:pt>
                <c:pt idx="10">
                  <c:v>November</c:v>
                </c:pt>
                <c:pt idx="11">
                  <c:v>Dezember</c:v>
                </c:pt>
              </c:strCache>
            </c:strRef>
          </c:cat>
          <c:val>
            <c:numRef>
              <c:f>Tabelle1!$B$2:$B$13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12</c:v>
                </c:pt>
                <c:pt idx="3">
                  <c:v>20</c:v>
                </c:pt>
                <c:pt idx="4">
                  <c:v>20</c:v>
                </c:pt>
                <c:pt idx="5">
                  <c:v>18</c:v>
                </c:pt>
                <c:pt idx="6">
                  <c:v>25</c:v>
                </c:pt>
                <c:pt idx="7">
                  <c:v>50</c:v>
                </c:pt>
                <c:pt idx="8">
                  <c:v>70</c:v>
                </c:pt>
                <c:pt idx="9">
                  <c:v>75</c:v>
                </c:pt>
                <c:pt idx="10">
                  <c:v>90</c:v>
                </c:pt>
                <c:pt idx="11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08F-4538-8D2E-FE51D59132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3823104"/>
        <c:axId val="473823496"/>
      </c:lineChart>
      <c:catAx>
        <c:axId val="47382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823496"/>
        <c:crosses val="autoZero"/>
        <c:auto val="1"/>
        <c:lblAlgn val="ctr"/>
        <c:lblOffset val="100"/>
        <c:noMultiLvlLbl val="0"/>
      </c:catAx>
      <c:valAx>
        <c:axId val="47382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382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D44827-2F9A-4D6E-979F-48BF889D6B0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17A40FBC-B221-4B5F-AB4C-D70FA7B570A1}">
      <dgm:prSet/>
      <dgm:spPr/>
      <dgm:t>
        <a:bodyPr/>
        <a:lstStyle/>
        <a:p>
          <a:r>
            <a:rPr lang="de-DE"/>
            <a:t>Rezept</a:t>
          </a:r>
        </a:p>
      </dgm:t>
    </dgm:pt>
    <dgm:pt modelId="{E790C380-0064-41B7-9580-CDC8E24E5E4A}" type="parTrans" cxnId="{C57680B7-C480-4DE8-94C1-4B5C8BE6011C}">
      <dgm:prSet/>
      <dgm:spPr/>
      <dgm:t>
        <a:bodyPr/>
        <a:lstStyle/>
        <a:p>
          <a:endParaRPr lang="de-DE"/>
        </a:p>
      </dgm:t>
    </dgm:pt>
    <dgm:pt modelId="{28F98C4C-5D26-4A97-BA43-7F52FE9D9E57}" type="sibTrans" cxnId="{C57680B7-C480-4DE8-94C1-4B5C8BE6011C}">
      <dgm:prSet/>
      <dgm:spPr/>
      <dgm:t>
        <a:bodyPr/>
        <a:lstStyle/>
        <a:p>
          <a:endParaRPr lang="de-DE"/>
        </a:p>
      </dgm:t>
    </dgm:pt>
    <dgm:pt modelId="{96ABA843-7FD5-4799-A09C-F64D35373AD0}">
      <dgm:prSet/>
      <dgm:spPr/>
      <dgm:t>
        <a:bodyPr/>
        <a:lstStyle/>
        <a:p>
          <a:r>
            <a:rPr lang="de-DE"/>
            <a:t>Koch</a:t>
          </a:r>
        </a:p>
      </dgm:t>
    </dgm:pt>
    <dgm:pt modelId="{33DB10F9-9A1A-4A64-90A3-34846061FF14}" type="parTrans" cxnId="{39543719-823E-4845-AA4A-788220FB8227}">
      <dgm:prSet/>
      <dgm:spPr/>
      <dgm:t>
        <a:bodyPr/>
        <a:lstStyle/>
        <a:p>
          <a:endParaRPr lang="de-DE"/>
        </a:p>
      </dgm:t>
    </dgm:pt>
    <dgm:pt modelId="{439235A7-3069-4B16-A5F7-E5E0B9D7BD96}" type="sibTrans" cxnId="{39543719-823E-4845-AA4A-788220FB8227}">
      <dgm:prSet/>
      <dgm:spPr/>
      <dgm:t>
        <a:bodyPr/>
        <a:lstStyle/>
        <a:p>
          <a:endParaRPr lang="de-DE"/>
        </a:p>
      </dgm:t>
    </dgm:pt>
    <dgm:pt modelId="{1607E41D-A8F4-4EDB-BCA1-78C6E64D8059}">
      <dgm:prSet/>
      <dgm:spPr/>
      <dgm:t>
        <a:bodyPr/>
        <a:lstStyle/>
        <a:p>
          <a:r>
            <a:rPr lang="de-DE"/>
            <a:t>Einkauf</a:t>
          </a:r>
        </a:p>
      </dgm:t>
    </dgm:pt>
    <dgm:pt modelId="{98612D43-6B4B-4A2B-9A9D-6F517FDBBBE6}" type="parTrans" cxnId="{8F8E5F4F-3943-4022-BA31-21C35631E4C7}">
      <dgm:prSet/>
      <dgm:spPr/>
      <dgm:t>
        <a:bodyPr/>
        <a:lstStyle/>
        <a:p>
          <a:endParaRPr lang="de-DE"/>
        </a:p>
      </dgm:t>
    </dgm:pt>
    <dgm:pt modelId="{2816B042-3697-4468-9A30-9CCBE765098C}" type="sibTrans" cxnId="{8F8E5F4F-3943-4022-BA31-21C35631E4C7}">
      <dgm:prSet/>
      <dgm:spPr/>
      <dgm:t>
        <a:bodyPr/>
        <a:lstStyle/>
        <a:p>
          <a:endParaRPr lang="de-DE"/>
        </a:p>
      </dgm:t>
    </dgm:pt>
    <dgm:pt modelId="{C77E35CC-794D-4C39-A845-30285C7AA05F}">
      <dgm:prSet/>
      <dgm:spPr/>
      <dgm:t>
        <a:bodyPr/>
        <a:lstStyle/>
        <a:p>
          <a:r>
            <a:rPr lang="de-DE"/>
            <a:t>Ristorante</a:t>
          </a:r>
        </a:p>
      </dgm:t>
    </dgm:pt>
    <dgm:pt modelId="{EF7DF8ED-865D-4AA8-8E39-5A6E63DBB166}" type="parTrans" cxnId="{9F2CECE3-1EC3-48E0-B47A-6006D874BB92}">
      <dgm:prSet/>
      <dgm:spPr/>
      <dgm:t>
        <a:bodyPr/>
        <a:lstStyle/>
        <a:p>
          <a:endParaRPr lang="de-DE"/>
        </a:p>
      </dgm:t>
    </dgm:pt>
    <dgm:pt modelId="{53CB97B0-538B-41B0-B966-A0F3BD58D883}" type="sibTrans" cxnId="{9F2CECE3-1EC3-48E0-B47A-6006D874BB92}">
      <dgm:prSet/>
      <dgm:spPr/>
      <dgm:t>
        <a:bodyPr/>
        <a:lstStyle/>
        <a:p>
          <a:endParaRPr lang="de-DE"/>
        </a:p>
      </dgm:t>
    </dgm:pt>
    <dgm:pt modelId="{4C51D3D7-0C69-4B95-AF5D-48887DA15883}" type="pres">
      <dgm:prSet presAssocID="{30D44827-2F9A-4D6E-979F-48BF889D6B07}" presName="Name0" presStyleCnt="0">
        <dgm:presLayoutVars>
          <dgm:chMax val="4"/>
          <dgm:resizeHandles val="exact"/>
        </dgm:presLayoutVars>
      </dgm:prSet>
      <dgm:spPr/>
    </dgm:pt>
    <dgm:pt modelId="{0E9F8FD4-84A7-44D6-B45C-0BE3F0FECDE1}" type="pres">
      <dgm:prSet presAssocID="{30D44827-2F9A-4D6E-979F-48BF889D6B07}" presName="ellipse" presStyleLbl="trBgShp" presStyleIdx="0" presStyleCnt="1"/>
      <dgm:spPr/>
    </dgm:pt>
    <dgm:pt modelId="{9D961E07-86E3-4838-8457-06A63C87F8EB}" type="pres">
      <dgm:prSet presAssocID="{30D44827-2F9A-4D6E-979F-48BF889D6B07}" presName="arrow1" presStyleLbl="fgShp" presStyleIdx="0" presStyleCnt="1"/>
      <dgm:spPr/>
    </dgm:pt>
    <dgm:pt modelId="{1A038D0D-ECAD-4CC1-A531-2CE17FA1FB8E}" type="pres">
      <dgm:prSet presAssocID="{30D44827-2F9A-4D6E-979F-48BF889D6B07}" presName="rectangle" presStyleLbl="revTx" presStyleIdx="0" presStyleCnt="1">
        <dgm:presLayoutVars>
          <dgm:bulletEnabled val="1"/>
        </dgm:presLayoutVars>
      </dgm:prSet>
      <dgm:spPr/>
    </dgm:pt>
    <dgm:pt modelId="{782972E6-8CF8-4CB8-B1F8-D89532915AF5}" type="pres">
      <dgm:prSet presAssocID="{96ABA843-7FD5-4799-A09C-F64D35373AD0}" presName="item1" presStyleLbl="node1" presStyleIdx="0" presStyleCnt="3">
        <dgm:presLayoutVars>
          <dgm:bulletEnabled val="1"/>
        </dgm:presLayoutVars>
      </dgm:prSet>
      <dgm:spPr/>
    </dgm:pt>
    <dgm:pt modelId="{F8742CBE-A019-4298-B31E-F5B337CE51E1}" type="pres">
      <dgm:prSet presAssocID="{1607E41D-A8F4-4EDB-BCA1-78C6E64D8059}" presName="item2" presStyleLbl="node1" presStyleIdx="1" presStyleCnt="3">
        <dgm:presLayoutVars>
          <dgm:bulletEnabled val="1"/>
        </dgm:presLayoutVars>
      </dgm:prSet>
      <dgm:spPr/>
    </dgm:pt>
    <dgm:pt modelId="{3878A648-CD59-4210-8708-F1CFD82AF686}" type="pres">
      <dgm:prSet presAssocID="{C77E35CC-794D-4C39-A845-30285C7AA05F}" presName="item3" presStyleLbl="node1" presStyleIdx="2" presStyleCnt="3">
        <dgm:presLayoutVars>
          <dgm:bulletEnabled val="1"/>
        </dgm:presLayoutVars>
      </dgm:prSet>
      <dgm:spPr/>
    </dgm:pt>
    <dgm:pt modelId="{DB13185B-7DC6-46CD-92FB-DD808E4C7340}" type="pres">
      <dgm:prSet presAssocID="{30D44827-2F9A-4D6E-979F-48BF889D6B07}" presName="funnel" presStyleLbl="trAlignAcc1" presStyleIdx="0" presStyleCnt="1"/>
      <dgm:spPr/>
    </dgm:pt>
  </dgm:ptLst>
  <dgm:cxnLst>
    <dgm:cxn modelId="{39543719-823E-4845-AA4A-788220FB8227}" srcId="{30D44827-2F9A-4D6E-979F-48BF889D6B07}" destId="{96ABA843-7FD5-4799-A09C-F64D35373AD0}" srcOrd="1" destOrd="0" parTransId="{33DB10F9-9A1A-4A64-90A3-34846061FF14}" sibTransId="{439235A7-3069-4B16-A5F7-E5E0B9D7BD96}"/>
    <dgm:cxn modelId="{3B8CA835-6856-4A30-BFAB-BDC6AFA00B16}" type="presOf" srcId="{1607E41D-A8F4-4EDB-BCA1-78C6E64D8059}" destId="{782972E6-8CF8-4CB8-B1F8-D89532915AF5}" srcOrd="0" destOrd="0" presId="urn:microsoft.com/office/officeart/2005/8/layout/funnel1"/>
    <dgm:cxn modelId="{2EBE4967-DD34-494A-B475-71B84D4F768A}" type="presOf" srcId="{17A40FBC-B221-4B5F-AB4C-D70FA7B570A1}" destId="{3878A648-CD59-4210-8708-F1CFD82AF686}" srcOrd="0" destOrd="0" presId="urn:microsoft.com/office/officeart/2005/8/layout/funnel1"/>
    <dgm:cxn modelId="{45044168-EE0A-4BA3-8D9C-2FB90CE6A78E}" type="presOf" srcId="{C77E35CC-794D-4C39-A845-30285C7AA05F}" destId="{1A038D0D-ECAD-4CC1-A531-2CE17FA1FB8E}" srcOrd="0" destOrd="0" presId="urn:microsoft.com/office/officeart/2005/8/layout/funnel1"/>
    <dgm:cxn modelId="{8F8E5F4F-3943-4022-BA31-21C35631E4C7}" srcId="{30D44827-2F9A-4D6E-979F-48BF889D6B07}" destId="{1607E41D-A8F4-4EDB-BCA1-78C6E64D8059}" srcOrd="2" destOrd="0" parTransId="{98612D43-6B4B-4A2B-9A9D-6F517FDBBBE6}" sibTransId="{2816B042-3697-4468-9A30-9CCBE765098C}"/>
    <dgm:cxn modelId="{E084BE54-8458-451B-B9BC-9879B8EFEE15}" type="presOf" srcId="{96ABA843-7FD5-4799-A09C-F64D35373AD0}" destId="{F8742CBE-A019-4298-B31E-F5B337CE51E1}" srcOrd="0" destOrd="0" presId="urn:microsoft.com/office/officeart/2005/8/layout/funnel1"/>
    <dgm:cxn modelId="{DDB9AE56-52EF-40E6-8329-D7BF3E532FDC}" type="presOf" srcId="{30D44827-2F9A-4D6E-979F-48BF889D6B07}" destId="{4C51D3D7-0C69-4B95-AF5D-48887DA15883}" srcOrd="0" destOrd="0" presId="urn:microsoft.com/office/officeart/2005/8/layout/funnel1"/>
    <dgm:cxn modelId="{C57680B7-C480-4DE8-94C1-4B5C8BE6011C}" srcId="{30D44827-2F9A-4D6E-979F-48BF889D6B07}" destId="{17A40FBC-B221-4B5F-AB4C-D70FA7B570A1}" srcOrd="0" destOrd="0" parTransId="{E790C380-0064-41B7-9580-CDC8E24E5E4A}" sibTransId="{28F98C4C-5D26-4A97-BA43-7F52FE9D9E57}"/>
    <dgm:cxn modelId="{9F2CECE3-1EC3-48E0-B47A-6006D874BB92}" srcId="{30D44827-2F9A-4D6E-979F-48BF889D6B07}" destId="{C77E35CC-794D-4C39-A845-30285C7AA05F}" srcOrd="3" destOrd="0" parTransId="{EF7DF8ED-865D-4AA8-8E39-5A6E63DBB166}" sibTransId="{53CB97B0-538B-41B0-B966-A0F3BD58D883}"/>
    <dgm:cxn modelId="{A38A3509-D2D7-41AA-92D9-3E2A0776C5E9}" type="presParOf" srcId="{4C51D3D7-0C69-4B95-AF5D-48887DA15883}" destId="{0E9F8FD4-84A7-44D6-B45C-0BE3F0FECDE1}" srcOrd="0" destOrd="0" presId="urn:microsoft.com/office/officeart/2005/8/layout/funnel1"/>
    <dgm:cxn modelId="{5465528E-E3EF-4BC2-B133-970B045D293B}" type="presParOf" srcId="{4C51D3D7-0C69-4B95-AF5D-48887DA15883}" destId="{9D961E07-86E3-4838-8457-06A63C87F8EB}" srcOrd="1" destOrd="0" presId="urn:microsoft.com/office/officeart/2005/8/layout/funnel1"/>
    <dgm:cxn modelId="{D78E9B07-D720-47C6-9777-1C3844B69326}" type="presParOf" srcId="{4C51D3D7-0C69-4B95-AF5D-48887DA15883}" destId="{1A038D0D-ECAD-4CC1-A531-2CE17FA1FB8E}" srcOrd="2" destOrd="0" presId="urn:microsoft.com/office/officeart/2005/8/layout/funnel1"/>
    <dgm:cxn modelId="{FB24A2E1-D522-4FF0-806D-95FE798EBDFA}" type="presParOf" srcId="{4C51D3D7-0C69-4B95-AF5D-48887DA15883}" destId="{782972E6-8CF8-4CB8-B1F8-D89532915AF5}" srcOrd="3" destOrd="0" presId="urn:microsoft.com/office/officeart/2005/8/layout/funnel1"/>
    <dgm:cxn modelId="{420CC2EF-8AED-413E-99C6-6D00BD06BC7A}" type="presParOf" srcId="{4C51D3D7-0C69-4B95-AF5D-48887DA15883}" destId="{F8742CBE-A019-4298-B31E-F5B337CE51E1}" srcOrd="4" destOrd="0" presId="urn:microsoft.com/office/officeart/2005/8/layout/funnel1"/>
    <dgm:cxn modelId="{3D4B5054-20C1-4504-AEB3-9F0BD7D40EB1}" type="presParOf" srcId="{4C51D3D7-0C69-4B95-AF5D-48887DA15883}" destId="{3878A648-CD59-4210-8708-F1CFD82AF686}" srcOrd="5" destOrd="0" presId="urn:microsoft.com/office/officeart/2005/8/layout/funnel1"/>
    <dgm:cxn modelId="{D0C896A5-8450-457F-B07B-7D1734EB8D28}" type="presParOf" srcId="{4C51D3D7-0C69-4B95-AF5D-48887DA15883}" destId="{DB13185B-7DC6-46CD-92FB-DD808E4C734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594389-A106-431C-8491-CB3E1A101342}" type="doc">
      <dgm:prSet loTypeId="urn:microsoft.com/office/officeart/2009/3/layout/SpiralPicture" loCatId="picture" qsTypeId="urn:microsoft.com/office/officeart/2005/8/quickstyle/simple5" qsCatId="simple" csTypeId="urn:microsoft.com/office/officeart/2005/8/colors/colorful3" csCatId="colorful" phldr="1"/>
      <dgm:spPr/>
    </dgm:pt>
    <dgm:pt modelId="{46E54BF9-48C5-4B48-B443-05CF2ACDF5DD}">
      <dgm:prSet phldrT="[Text]"/>
      <dgm:spPr/>
      <dgm:t>
        <a:bodyPr/>
        <a:lstStyle/>
        <a:p>
          <a:r>
            <a:rPr lang="de-DE" dirty="0"/>
            <a:t>Gasse</a:t>
          </a:r>
        </a:p>
      </dgm:t>
    </dgm:pt>
    <dgm:pt modelId="{E79BC8EF-3620-40C6-91FC-10321B33EEB1}" type="parTrans" cxnId="{FBE6E23B-2AC3-4D91-9B1C-8A5BEE021327}">
      <dgm:prSet/>
      <dgm:spPr/>
      <dgm:t>
        <a:bodyPr/>
        <a:lstStyle/>
        <a:p>
          <a:endParaRPr lang="de-DE"/>
        </a:p>
      </dgm:t>
    </dgm:pt>
    <dgm:pt modelId="{D5DCA580-BB09-4940-8FA7-8F9CB3568535}" type="sibTrans" cxnId="{FBE6E23B-2AC3-4D91-9B1C-8A5BEE021327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  <dgm:t>
        <a:bodyPr/>
        <a:lstStyle/>
        <a:p>
          <a:endParaRPr lang="de-DE"/>
        </a:p>
      </dgm:t>
    </dgm:pt>
    <dgm:pt modelId="{7250819D-E146-43EE-9627-D2E6BB1F0937}">
      <dgm:prSet phldrT="[Text]"/>
      <dgm:spPr/>
      <dgm:t>
        <a:bodyPr/>
        <a:lstStyle/>
        <a:p>
          <a:r>
            <a:rPr lang="de-DE" dirty="0"/>
            <a:t>Straße</a:t>
          </a:r>
        </a:p>
      </dgm:t>
    </dgm:pt>
    <dgm:pt modelId="{415E3638-791D-4883-A5B1-BA6B8BE22A18}" type="parTrans" cxnId="{B4C64BA5-4A97-431D-943E-A8C73E30927F}">
      <dgm:prSet/>
      <dgm:spPr/>
      <dgm:t>
        <a:bodyPr/>
        <a:lstStyle/>
        <a:p>
          <a:endParaRPr lang="de-DE"/>
        </a:p>
      </dgm:t>
    </dgm:pt>
    <dgm:pt modelId="{2E8ACE4E-F276-4E6C-AC5D-527C897D6270}" type="sibTrans" cxnId="{B4C64BA5-4A97-431D-943E-A8C73E30927F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de-DE"/>
        </a:p>
      </dgm:t>
    </dgm:pt>
    <dgm:pt modelId="{BF1A7B46-08B9-471E-81ED-2C556D936D69}">
      <dgm:prSet phldrT="[Text]"/>
      <dgm:spPr/>
      <dgm:t>
        <a:bodyPr/>
        <a:lstStyle/>
        <a:p>
          <a:r>
            <a:rPr lang="de-DE" dirty="0"/>
            <a:t>Kanal</a:t>
          </a:r>
        </a:p>
      </dgm:t>
    </dgm:pt>
    <dgm:pt modelId="{CBB46411-8AC0-48EA-8CC6-985AD935E7B2}" type="parTrans" cxnId="{9C77108A-F0E6-4195-89DB-E2FC3EA4AA20}">
      <dgm:prSet/>
      <dgm:spPr/>
      <dgm:t>
        <a:bodyPr/>
        <a:lstStyle/>
        <a:p>
          <a:endParaRPr lang="de-DE"/>
        </a:p>
      </dgm:t>
    </dgm:pt>
    <dgm:pt modelId="{430DD420-42D6-4B52-A47C-05DC9E6B234D}" type="sibTrans" cxnId="{9C77108A-F0E6-4195-89DB-E2FC3EA4AA2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de-DE"/>
        </a:p>
      </dgm:t>
    </dgm:pt>
    <dgm:pt modelId="{00128AB0-B6CA-4B89-BFD4-EDCAFD9CB70D}">
      <dgm:prSet phldrT="[Text]"/>
      <dgm:spPr/>
      <dgm:t>
        <a:bodyPr/>
        <a:lstStyle/>
        <a:p>
          <a:r>
            <a:rPr lang="de-DE" dirty="0"/>
            <a:t>Innenraum</a:t>
          </a:r>
        </a:p>
      </dgm:t>
    </dgm:pt>
    <dgm:pt modelId="{99D98F58-3188-46F6-9E5B-2AAB1ADE5739}" type="parTrans" cxnId="{198C091A-C318-4D51-965E-10783288B93B}">
      <dgm:prSet/>
      <dgm:spPr/>
      <dgm:t>
        <a:bodyPr/>
        <a:lstStyle/>
        <a:p>
          <a:endParaRPr lang="de-DE"/>
        </a:p>
      </dgm:t>
    </dgm:pt>
    <dgm:pt modelId="{6E12F0A0-AA9A-4179-B279-E40F6D427CF6}" type="sibTrans" cxnId="{198C091A-C318-4D51-965E-10783288B93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de-DE"/>
        </a:p>
      </dgm:t>
    </dgm:pt>
    <dgm:pt modelId="{E93A4244-5F37-4E94-AD38-1CC5E64B9763}">
      <dgm:prSet phldrT="[Text]"/>
      <dgm:spPr/>
      <dgm:t>
        <a:bodyPr/>
        <a:lstStyle/>
        <a:p>
          <a:r>
            <a:rPr lang="de-DE" dirty="0"/>
            <a:t>Pizza</a:t>
          </a:r>
        </a:p>
      </dgm:t>
    </dgm:pt>
    <dgm:pt modelId="{412EDCF8-5FC3-4B83-B810-6183B00AEED5}" type="parTrans" cxnId="{55EF6654-D4D6-4E0D-82BD-FD3C6958E021}">
      <dgm:prSet/>
      <dgm:spPr/>
      <dgm:t>
        <a:bodyPr/>
        <a:lstStyle/>
        <a:p>
          <a:endParaRPr lang="de-DE"/>
        </a:p>
      </dgm:t>
    </dgm:pt>
    <dgm:pt modelId="{0F88C69A-000A-48F7-ACBA-486AA2953B21}" type="sibTrans" cxnId="{55EF6654-D4D6-4E0D-82BD-FD3C6958E021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de-DE"/>
        </a:p>
      </dgm:t>
    </dgm:pt>
    <dgm:pt modelId="{39585159-3ED9-425C-BC5E-75DA94CC98EB}" type="pres">
      <dgm:prSet presAssocID="{B8594389-A106-431C-8491-CB3E1A101342}" presName="Name0" presStyleCnt="0">
        <dgm:presLayoutVars>
          <dgm:chMax val="5"/>
          <dgm:dir/>
        </dgm:presLayoutVars>
      </dgm:prSet>
      <dgm:spPr/>
    </dgm:pt>
    <dgm:pt modelId="{7E1A6061-F034-4217-BAEB-F7142FB524BC}" type="pres">
      <dgm:prSet presAssocID="{B8594389-A106-431C-8491-CB3E1A101342}" presName="picts" presStyleCnt="0"/>
      <dgm:spPr/>
    </dgm:pt>
    <dgm:pt modelId="{34C4DC88-7D56-499D-91D6-AD54A37511D1}" type="pres">
      <dgm:prSet presAssocID="{B8594389-A106-431C-8491-CB3E1A101342}" presName="space1" presStyleCnt="0"/>
      <dgm:spPr/>
    </dgm:pt>
    <dgm:pt modelId="{CA7ACA2A-936A-4D07-9B22-6CC54FCAEAAC}" type="pres">
      <dgm:prSet presAssocID="{B8594389-A106-431C-8491-CB3E1A101342}" presName="space2" presStyleCnt="0"/>
      <dgm:spPr/>
    </dgm:pt>
    <dgm:pt modelId="{09581ADA-EC6E-4D94-9344-485CD2AA09EB}" type="pres">
      <dgm:prSet presAssocID="{D5DCA580-BB09-4940-8FA7-8F9CB3568535}" presName="pictA1" presStyleCnt="0"/>
      <dgm:spPr/>
    </dgm:pt>
    <dgm:pt modelId="{E6789040-457D-4194-97A5-2F67E844AF32}" type="pres">
      <dgm:prSet presAssocID="{D5DCA580-BB09-4940-8FA7-8F9CB3568535}" presName="imageRepeatNode" presStyleLbl="alignNode1" presStyleIdx="0" presStyleCnt="5"/>
      <dgm:spPr/>
    </dgm:pt>
    <dgm:pt modelId="{1CF7807C-5CE0-4CF2-97F9-420D11174019}" type="pres">
      <dgm:prSet presAssocID="{D5DCA580-BB09-4940-8FA7-8F9CB3568535}" presName="oneDotPict" presStyleCnt="0"/>
      <dgm:spPr/>
    </dgm:pt>
    <dgm:pt modelId="{09AA8C92-626F-430E-A52B-B1B4313FB7A9}" type="pres">
      <dgm:prSet presAssocID="{D5DCA580-BB09-4940-8FA7-8F9CB3568535}" presName="dotPict_11" presStyleLbl="solidFgAcc1" presStyleIdx="0" presStyleCnt="30"/>
      <dgm:spPr/>
    </dgm:pt>
    <dgm:pt modelId="{C6EB8BE6-10B3-4EDA-9AD1-BB9A5A49B1B1}" type="pres">
      <dgm:prSet presAssocID="{2E8ACE4E-F276-4E6C-AC5D-527C897D6270}" presName="pictA2" presStyleCnt="0"/>
      <dgm:spPr/>
    </dgm:pt>
    <dgm:pt modelId="{0262F291-A517-4CAF-B7B6-E7B24DD4B92F}" type="pres">
      <dgm:prSet presAssocID="{2E8ACE4E-F276-4E6C-AC5D-527C897D6270}" presName="imageRepeatNode" presStyleLbl="alignNode1" presStyleIdx="1" presStyleCnt="5"/>
      <dgm:spPr/>
    </dgm:pt>
    <dgm:pt modelId="{477A8EDE-476F-4A4B-8848-391526FAD387}" type="pres">
      <dgm:prSet presAssocID="{2E8ACE4E-F276-4E6C-AC5D-527C897D6270}" presName="twoDotsPict" presStyleCnt="0"/>
      <dgm:spPr/>
    </dgm:pt>
    <dgm:pt modelId="{DF3EEF31-C537-4D22-81A3-DD9F9FCFA498}" type="pres">
      <dgm:prSet presAssocID="{2E8ACE4E-F276-4E6C-AC5D-527C897D6270}" presName="dotPict_21" presStyleLbl="solidFgAcc1" presStyleIdx="1" presStyleCnt="30"/>
      <dgm:spPr/>
    </dgm:pt>
    <dgm:pt modelId="{6B54670C-BA13-43B1-B507-4D84BBD42F55}" type="pres">
      <dgm:prSet presAssocID="{2E8ACE4E-F276-4E6C-AC5D-527C897D6270}" presName="dotPict_22" presStyleLbl="solidFgAcc1" presStyleIdx="2" presStyleCnt="30"/>
      <dgm:spPr/>
    </dgm:pt>
    <dgm:pt modelId="{5E11A689-35A7-4CE9-8408-36524E173D77}" type="pres">
      <dgm:prSet presAssocID="{430DD420-42D6-4B52-A47C-05DC9E6B234D}" presName="pictA3" presStyleCnt="0"/>
      <dgm:spPr/>
    </dgm:pt>
    <dgm:pt modelId="{833CB4A5-4DE7-41CC-BD46-B7E1A2E1CAE2}" type="pres">
      <dgm:prSet presAssocID="{430DD420-42D6-4B52-A47C-05DC9E6B234D}" presName="imageRepeatNode" presStyleLbl="alignNode1" presStyleIdx="2" presStyleCnt="5"/>
      <dgm:spPr/>
    </dgm:pt>
    <dgm:pt modelId="{8E7D08E9-17E0-40FB-9FC4-2F0246831A75}" type="pres">
      <dgm:prSet presAssocID="{430DD420-42D6-4B52-A47C-05DC9E6B234D}" presName="threeDotsPict" presStyleCnt="0"/>
      <dgm:spPr/>
    </dgm:pt>
    <dgm:pt modelId="{01EC02DC-07AB-4875-A701-79EC928FEAA0}" type="pres">
      <dgm:prSet presAssocID="{430DD420-42D6-4B52-A47C-05DC9E6B234D}" presName="dotPict_31" presStyleLbl="solidFgAcc1" presStyleIdx="3" presStyleCnt="30"/>
      <dgm:spPr/>
    </dgm:pt>
    <dgm:pt modelId="{5C8DD23F-2790-40F6-A8E8-060025D8E2D6}" type="pres">
      <dgm:prSet presAssocID="{430DD420-42D6-4B52-A47C-05DC9E6B234D}" presName="dotPict_32" presStyleLbl="solidFgAcc1" presStyleIdx="4" presStyleCnt="30"/>
      <dgm:spPr/>
    </dgm:pt>
    <dgm:pt modelId="{D966E90E-FCC0-445B-9CCD-26D6D21BB696}" type="pres">
      <dgm:prSet presAssocID="{430DD420-42D6-4B52-A47C-05DC9E6B234D}" presName="dotPict_33" presStyleLbl="solidFgAcc1" presStyleIdx="5" presStyleCnt="30"/>
      <dgm:spPr/>
    </dgm:pt>
    <dgm:pt modelId="{C09C88A5-E52E-4DA5-A82E-46293467C188}" type="pres">
      <dgm:prSet presAssocID="{6E12F0A0-AA9A-4179-B279-E40F6D427CF6}" presName="pictA4" presStyleCnt="0"/>
      <dgm:spPr/>
    </dgm:pt>
    <dgm:pt modelId="{F6018772-2CF2-4452-B8F9-0213C92E43A0}" type="pres">
      <dgm:prSet presAssocID="{6E12F0A0-AA9A-4179-B279-E40F6D427CF6}" presName="imageRepeatNode" presStyleLbl="alignNode1" presStyleIdx="3" presStyleCnt="5"/>
      <dgm:spPr/>
    </dgm:pt>
    <dgm:pt modelId="{C2A88350-2FAF-4D28-80C5-C94D2268610C}" type="pres">
      <dgm:prSet presAssocID="{6E12F0A0-AA9A-4179-B279-E40F6D427CF6}" presName="fourDotsPict" presStyleCnt="0"/>
      <dgm:spPr/>
    </dgm:pt>
    <dgm:pt modelId="{5EE59456-B43F-4940-9BAE-8092E46C8AE7}" type="pres">
      <dgm:prSet presAssocID="{6E12F0A0-AA9A-4179-B279-E40F6D427CF6}" presName="dotPict_41" presStyleLbl="solidFgAcc1" presStyleIdx="6" presStyleCnt="30"/>
      <dgm:spPr/>
    </dgm:pt>
    <dgm:pt modelId="{68ADE2B6-D4F2-4222-A23B-952BED75FE96}" type="pres">
      <dgm:prSet presAssocID="{6E12F0A0-AA9A-4179-B279-E40F6D427CF6}" presName="dotPict_42" presStyleLbl="solidFgAcc1" presStyleIdx="7" presStyleCnt="30"/>
      <dgm:spPr/>
    </dgm:pt>
    <dgm:pt modelId="{400FC110-3306-4B98-B436-BEA0F36CDFB9}" type="pres">
      <dgm:prSet presAssocID="{6E12F0A0-AA9A-4179-B279-E40F6D427CF6}" presName="dotPict_43" presStyleLbl="solidFgAcc1" presStyleIdx="8" presStyleCnt="30"/>
      <dgm:spPr/>
    </dgm:pt>
    <dgm:pt modelId="{908E8B2F-79D2-40BE-BB2A-41043558BEF6}" type="pres">
      <dgm:prSet presAssocID="{6E12F0A0-AA9A-4179-B279-E40F6D427CF6}" presName="dotPict_44" presStyleLbl="solidFgAcc1" presStyleIdx="9" presStyleCnt="30"/>
      <dgm:spPr/>
    </dgm:pt>
    <dgm:pt modelId="{6E68D602-B653-4D4F-9780-F6462CD3B63B}" type="pres">
      <dgm:prSet presAssocID="{0F88C69A-000A-48F7-ACBA-486AA2953B21}" presName="pictA5" presStyleCnt="0"/>
      <dgm:spPr/>
    </dgm:pt>
    <dgm:pt modelId="{7DF2E35C-AC1A-4151-B98D-5C94F55C1739}" type="pres">
      <dgm:prSet presAssocID="{0F88C69A-000A-48F7-ACBA-486AA2953B21}" presName="imageRepeatNode" presStyleLbl="alignNode1" presStyleIdx="4" presStyleCnt="5"/>
      <dgm:spPr/>
    </dgm:pt>
    <dgm:pt modelId="{55301F65-6E08-48F2-B57E-7AC38A6F0F71}" type="pres">
      <dgm:prSet presAssocID="{0F88C69A-000A-48F7-ACBA-486AA2953B21}" presName="fiveDotsPict" presStyleCnt="0"/>
      <dgm:spPr/>
    </dgm:pt>
    <dgm:pt modelId="{BFFB93A6-5F04-4A04-8F47-E86B36DF3726}" type="pres">
      <dgm:prSet presAssocID="{0F88C69A-000A-48F7-ACBA-486AA2953B21}" presName="dotPict_51" presStyleLbl="solidFgAcc1" presStyleIdx="10" presStyleCnt="30"/>
      <dgm:spPr/>
    </dgm:pt>
    <dgm:pt modelId="{7834CB5D-DF38-4CF0-A735-51347B67E4B0}" type="pres">
      <dgm:prSet presAssocID="{0F88C69A-000A-48F7-ACBA-486AA2953B21}" presName="dotPict_52" presStyleLbl="solidFgAcc1" presStyleIdx="11" presStyleCnt="30"/>
      <dgm:spPr/>
    </dgm:pt>
    <dgm:pt modelId="{CAFCF31C-CC2E-4600-8E3D-052B204BCC1F}" type="pres">
      <dgm:prSet presAssocID="{0F88C69A-000A-48F7-ACBA-486AA2953B21}" presName="dotPict_53" presStyleLbl="solidFgAcc1" presStyleIdx="12" presStyleCnt="30"/>
      <dgm:spPr/>
    </dgm:pt>
    <dgm:pt modelId="{E673A2B9-DF7B-4311-ACF2-62B44D56F07E}" type="pres">
      <dgm:prSet presAssocID="{0F88C69A-000A-48F7-ACBA-486AA2953B21}" presName="dotPict_54" presStyleLbl="solidFgAcc1" presStyleIdx="13" presStyleCnt="30"/>
      <dgm:spPr/>
    </dgm:pt>
    <dgm:pt modelId="{5027E61A-935F-4D17-9287-FB089DA0721E}" type="pres">
      <dgm:prSet presAssocID="{0F88C69A-000A-48F7-ACBA-486AA2953B21}" presName="dotPict_55" presStyleLbl="solidFgAcc1" presStyleIdx="14" presStyleCnt="30"/>
      <dgm:spPr/>
    </dgm:pt>
    <dgm:pt modelId="{D15E6166-A298-46D0-84D3-E4935585C16B}" type="pres">
      <dgm:prSet presAssocID="{B8594389-A106-431C-8491-CB3E1A101342}" presName="txLine" presStyleCnt="0"/>
      <dgm:spPr/>
    </dgm:pt>
    <dgm:pt modelId="{ABD26497-9E80-44CA-87BF-AE4545488D15}" type="pres">
      <dgm:prSet presAssocID="{46E54BF9-48C5-4B48-B443-05CF2ACDF5DD}" presName="oneDotTx" presStyleCnt="0"/>
      <dgm:spPr/>
    </dgm:pt>
    <dgm:pt modelId="{BBEF67CA-3BE9-4886-8D3F-9FBA2AEF7A2F}" type="pres">
      <dgm:prSet presAssocID="{46E54BF9-48C5-4B48-B443-05CF2ACDF5DD}" presName="dotTx_11" presStyleLbl="solidFgAcc1" presStyleIdx="15" presStyleCnt="30"/>
      <dgm:spPr/>
    </dgm:pt>
    <dgm:pt modelId="{10D9C877-1825-432A-8FF3-BA2CD5BCCFAC}" type="pres">
      <dgm:prSet presAssocID="{46E54BF9-48C5-4B48-B443-05CF2ACDF5DD}" presName="Name37" presStyleLbl="revTx" presStyleIdx="0" presStyleCnt="5">
        <dgm:presLayoutVars>
          <dgm:bulletEnabled val="1"/>
        </dgm:presLayoutVars>
      </dgm:prSet>
      <dgm:spPr/>
    </dgm:pt>
    <dgm:pt modelId="{E7D92028-802F-48A2-AAD5-06D395AF3A19}" type="pres">
      <dgm:prSet presAssocID="{7250819D-E146-43EE-9627-D2E6BB1F0937}" presName="twoDotsTx" presStyleCnt="0"/>
      <dgm:spPr/>
    </dgm:pt>
    <dgm:pt modelId="{6C5D6AC5-C444-46FD-A416-0287F7F2787C}" type="pres">
      <dgm:prSet presAssocID="{7250819D-E146-43EE-9627-D2E6BB1F0937}" presName="dotTx_21" presStyleLbl="solidFgAcc1" presStyleIdx="16" presStyleCnt="30"/>
      <dgm:spPr/>
    </dgm:pt>
    <dgm:pt modelId="{AEEF0C0A-A338-4D13-A1BD-90ADFE3C5501}" type="pres">
      <dgm:prSet presAssocID="{7250819D-E146-43EE-9627-D2E6BB1F0937}" presName="dotTx_22" presStyleLbl="solidFgAcc1" presStyleIdx="17" presStyleCnt="30"/>
      <dgm:spPr/>
    </dgm:pt>
    <dgm:pt modelId="{AC58EA5D-BEFA-49B9-B21D-702E4326A2A1}" type="pres">
      <dgm:prSet presAssocID="{7250819D-E146-43EE-9627-D2E6BB1F0937}" presName="Name39" presStyleLbl="revTx" presStyleIdx="1" presStyleCnt="5">
        <dgm:presLayoutVars>
          <dgm:bulletEnabled val="1"/>
        </dgm:presLayoutVars>
      </dgm:prSet>
      <dgm:spPr/>
    </dgm:pt>
    <dgm:pt modelId="{83260E36-89CF-4419-8158-CFCB4607E115}" type="pres">
      <dgm:prSet presAssocID="{BF1A7B46-08B9-471E-81ED-2C556D936D69}" presName="threeDotsTx" presStyleCnt="0"/>
      <dgm:spPr/>
    </dgm:pt>
    <dgm:pt modelId="{DB00B49E-D6AB-4FC0-8E79-F6BC621AD3D2}" type="pres">
      <dgm:prSet presAssocID="{BF1A7B46-08B9-471E-81ED-2C556D936D69}" presName="dotTx_31" presStyleLbl="solidFgAcc1" presStyleIdx="18" presStyleCnt="30"/>
      <dgm:spPr/>
    </dgm:pt>
    <dgm:pt modelId="{AC6543E1-3DE2-4F17-BA35-EB939650A4A1}" type="pres">
      <dgm:prSet presAssocID="{BF1A7B46-08B9-471E-81ED-2C556D936D69}" presName="dotTx_32" presStyleLbl="solidFgAcc1" presStyleIdx="19" presStyleCnt="30"/>
      <dgm:spPr/>
    </dgm:pt>
    <dgm:pt modelId="{8A231419-ECA0-4D47-B6FA-8F074203D305}" type="pres">
      <dgm:prSet presAssocID="{BF1A7B46-08B9-471E-81ED-2C556D936D69}" presName="dotTx_33" presStyleLbl="solidFgAcc1" presStyleIdx="20" presStyleCnt="30"/>
      <dgm:spPr/>
    </dgm:pt>
    <dgm:pt modelId="{0E66DA8D-74DB-45EE-A6C1-232B1E32E9DC}" type="pres">
      <dgm:prSet presAssocID="{BF1A7B46-08B9-471E-81ED-2C556D936D69}" presName="Name41" presStyleLbl="revTx" presStyleIdx="2" presStyleCnt="5">
        <dgm:presLayoutVars>
          <dgm:bulletEnabled val="1"/>
        </dgm:presLayoutVars>
      </dgm:prSet>
      <dgm:spPr/>
    </dgm:pt>
    <dgm:pt modelId="{41A644BA-0A25-41F3-9584-22CF47D24697}" type="pres">
      <dgm:prSet presAssocID="{00128AB0-B6CA-4B89-BFD4-EDCAFD9CB70D}" presName="fourDotsTx" presStyleCnt="0"/>
      <dgm:spPr/>
    </dgm:pt>
    <dgm:pt modelId="{1525B24E-4C82-4E9B-BFE5-A21CBFE7437E}" type="pres">
      <dgm:prSet presAssocID="{00128AB0-B6CA-4B89-BFD4-EDCAFD9CB70D}" presName="dotTx_41" presStyleLbl="solidFgAcc1" presStyleIdx="21" presStyleCnt="30"/>
      <dgm:spPr/>
    </dgm:pt>
    <dgm:pt modelId="{409AD7DA-FE33-4B43-B729-F05C8746D781}" type="pres">
      <dgm:prSet presAssocID="{00128AB0-B6CA-4B89-BFD4-EDCAFD9CB70D}" presName="dotTx_42" presStyleLbl="solidFgAcc1" presStyleIdx="22" presStyleCnt="30"/>
      <dgm:spPr/>
    </dgm:pt>
    <dgm:pt modelId="{309D0B26-53FC-4F5E-8C4D-C8CF0F008E80}" type="pres">
      <dgm:prSet presAssocID="{00128AB0-B6CA-4B89-BFD4-EDCAFD9CB70D}" presName="dotTx_43" presStyleLbl="solidFgAcc1" presStyleIdx="23" presStyleCnt="30"/>
      <dgm:spPr/>
    </dgm:pt>
    <dgm:pt modelId="{232C116F-CBB5-4FEF-87A4-DAF185124EB0}" type="pres">
      <dgm:prSet presAssocID="{00128AB0-B6CA-4B89-BFD4-EDCAFD9CB70D}" presName="dotTx_44" presStyleLbl="solidFgAcc1" presStyleIdx="24" presStyleCnt="30"/>
      <dgm:spPr/>
    </dgm:pt>
    <dgm:pt modelId="{6D6ADA48-ECCD-44FB-81B3-5C7307DCAA6C}" type="pres">
      <dgm:prSet presAssocID="{00128AB0-B6CA-4B89-BFD4-EDCAFD9CB70D}" presName="Name43" presStyleLbl="revTx" presStyleIdx="3" presStyleCnt="5">
        <dgm:presLayoutVars>
          <dgm:bulletEnabled val="1"/>
        </dgm:presLayoutVars>
      </dgm:prSet>
      <dgm:spPr/>
    </dgm:pt>
    <dgm:pt modelId="{0C7AE944-2497-4520-B3AD-7B5F6CFEB871}" type="pres">
      <dgm:prSet presAssocID="{E93A4244-5F37-4E94-AD38-1CC5E64B9763}" presName="fiveDotsTx" presStyleCnt="0"/>
      <dgm:spPr/>
    </dgm:pt>
    <dgm:pt modelId="{6DA3E5D3-E09E-45AE-B074-1313BEE74612}" type="pres">
      <dgm:prSet presAssocID="{E93A4244-5F37-4E94-AD38-1CC5E64B9763}" presName="dotTx_51" presStyleLbl="solidFgAcc1" presStyleIdx="25" presStyleCnt="30"/>
      <dgm:spPr/>
    </dgm:pt>
    <dgm:pt modelId="{3FBF2F53-1CCB-437D-8135-C6A00801ABCE}" type="pres">
      <dgm:prSet presAssocID="{E93A4244-5F37-4E94-AD38-1CC5E64B9763}" presName="dotTx_52" presStyleLbl="solidFgAcc1" presStyleIdx="26" presStyleCnt="30"/>
      <dgm:spPr/>
    </dgm:pt>
    <dgm:pt modelId="{DAB7AFD3-34BE-42F6-BD91-94143D40D034}" type="pres">
      <dgm:prSet presAssocID="{E93A4244-5F37-4E94-AD38-1CC5E64B9763}" presName="dotTx_53" presStyleLbl="solidFgAcc1" presStyleIdx="27" presStyleCnt="30"/>
      <dgm:spPr/>
    </dgm:pt>
    <dgm:pt modelId="{C8BD5BE0-9AB9-473E-BDBD-2DC3D93CDADD}" type="pres">
      <dgm:prSet presAssocID="{E93A4244-5F37-4E94-AD38-1CC5E64B9763}" presName="dotTx_54" presStyleLbl="solidFgAcc1" presStyleIdx="28" presStyleCnt="30"/>
      <dgm:spPr/>
    </dgm:pt>
    <dgm:pt modelId="{2A51C2D7-199A-4FE3-ABF4-06FD793B9AA4}" type="pres">
      <dgm:prSet presAssocID="{E93A4244-5F37-4E94-AD38-1CC5E64B9763}" presName="dotTx_55" presStyleLbl="solidFgAcc1" presStyleIdx="29" presStyleCnt="30"/>
      <dgm:spPr/>
    </dgm:pt>
    <dgm:pt modelId="{186C20A4-F3B4-4A19-983E-F448FE64CE66}" type="pres">
      <dgm:prSet presAssocID="{E93A4244-5F37-4E94-AD38-1CC5E64B9763}" presName="Name45" presStyleLbl="revTx" presStyleIdx="4" presStyleCnt="5">
        <dgm:presLayoutVars>
          <dgm:bulletEnabled val="1"/>
        </dgm:presLayoutVars>
      </dgm:prSet>
      <dgm:spPr/>
    </dgm:pt>
  </dgm:ptLst>
  <dgm:cxnLst>
    <dgm:cxn modelId="{C0B3F300-F567-4E9F-860F-CF5115F4828B}" type="presOf" srcId="{0F88C69A-000A-48F7-ACBA-486AA2953B21}" destId="{7DF2E35C-AC1A-4151-B98D-5C94F55C1739}" srcOrd="0" destOrd="0" presId="urn:microsoft.com/office/officeart/2009/3/layout/SpiralPicture"/>
    <dgm:cxn modelId="{E0D7DF14-A744-40D0-92FC-FAB6301E3BE7}" type="presOf" srcId="{7250819D-E146-43EE-9627-D2E6BB1F0937}" destId="{AC58EA5D-BEFA-49B9-B21D-702E4326A2A1}" srcOrd="0" destOrd="0" presId="urn:microsoft.com/office/officeart/2009/3/layout/SpiralPicture"/>
    <dgm:cxn modelId="{6B2CBF15-68FC-4F4C-874C-A6C194B99317}" type="presOf" srcId="{E93A4244-5F37-4E94-AD38-1CC5E64B9763}" destId="{186C20A4-F3B4-4A19-983E-F448FE64CE66}" srcOrd="0" destOrd="0" presId="urn:microsoft.com/office/officeart/2009/3/layout/SpiralPicture"/>
    <dgm:cxn modelId="{198C091A-C318-4D51-965E-10783288B93B}" srcId="{B8594389-A106-431C-8491-CB3E1A101342}" destId="{00128AB0-B6CA-4B89-BFD4-EDCAFD9CB70D}" srcOrd="3" destOrd="0" parTransId="{99D98F58-3188-46F6-9E5B-2AAB1ADE5739}" sibTransId="{6E12F0A0-AA9A-4179-B279-E40F6D427CF6}"/>
    <dgm:cxn modelId="{EE49E61C-74DB-479D-8750-2C70AD7C2E9B}" type="presOf" srcId="{430DD420-42D6-4B52-A47C-05DC9E6B234D}" destId="{833CB4A5-4DE7-41CC-BD46-B7E1A2E1CAE2}" srcOrd="0" destOrd="0" presId="urn:microsoft.com/office/officeart/2009/3/layout/SpiralPicture"/>
    <dgm:cxn modelId="{FBE6E23B-2AC3-4D91-9B1C-8A5BEE021327}" srcId="{B8594389-A106-431C-8491-CB3E1A101342}" destId="{46E54BF9-48C5-4B48-B443-05CF2ACDF5DD}" srcOrd="0" destOrd="0" parTransId="{E79BC8EF-3620-40C6-91FC-10321B33EEB1}" sibTransId="{D5DCA580-BB09-4940-8FA7-8F9CB3568535}"/>
    <dgm:cxn modelId="{19F98E47-0656-47FC-8CD8-57019BB9B4CA}" type="presOf" srcId="{2E8ACE4E-F276-4E6C-AC5D-527C897D6270}" destId="{0262F291-A517-4CAF-B7B6-E7B24DD4B92F}" srcOrd="0" destOrd="0" presId="urn:microsoft.com/office/officeart/2009/3/layout/SpiralPicture"/>
    <dgm:cxn modelId="{55EF6654-D4D6-4E0D-82BD-FD3C6958E021}" srcId="{B8594389-A106-431C-8491-CB3E1A101342}" destId="{E93A4244-5F37-4E94-AD38-1CC5E64B9763}" srcOrd="4" destOrd="0" parTransId="{412EDCF8-5FC3-4B83-B810-6183B00AEED5}" sibTransId="{0F88C69A-000A-48F7-ACBA-486AA2953B21}"/>
    <dgm:cxn modelId="{9C77108A-F0E6-4195-89DB-E2FC3EA4AA20}" srcId="{B8594389-A106-431C-8491-CB3E1A101342}" destId="{BF1A7B46-08B9-471E-81ED-2C556D936D69}" srcOrd="2" destOrd="0" parTransId="{CBB46411-8AC0-48EA-8CC6-985AD935E7B2}" sibTransId="{430DD420-42D6-4B52-A47C-05DC9E6B234D}"/>
    <dgm:cxn modelId="{6709B08A-465C-4DE4-B804-8F9B4CAA7340}" type="presOf" srcId="{B8594389-A106-431C-8491-CB3E1A101342}" destId="{39585159-3ED9-425C-BC5E-75DA94CC98EB}" srcOrd="0" destOrd="0" presId="urn:microsoft.com/office/officeart/2009/3/layout/SpiralPicture"/>
    <dgm:cxn modelId="{18110E8F-62E1-4932-824D-5F479B03B51B}" type="presOf" srcId="{00128AB0-B6CA-4B89-BFD4-EDCAFD9CB70D}" destId="{6D6ADA48-ECCD-44FB-81B3-5C7307DCAA6C}" srcOrd="0" destOrd="0" presId="urn:microsoft.com/office/officeart/2009/3/layout/SpiralPicture"/>
    <dgm:cxn modelId="{E9631392-DF7D-4536-84BE-575B90F4C961}" type="presOf" srcId="{D5DCA580-BB09-4940-8FA7-8F9CB3568535}" destId="{E6789040-457D-4194-97A5-2F67E844AF32}" srcOrd="0" destOrd="0" presId="urn:microsoft.com/office/officeart/2009/3/layout/SpiralPicture"/>
    <dgm:cxn modelId="{4E83DF9E-2FFC-43E6-86F5-C5B3E5D0FDFE}" type="presOf" srcId="{46E54BF9-48C5-4B48-B443-05CF2ACDF5DD}" destId="{10D9C877-1825-432A-8FF3-BA2CD5BCCFAC}" srcOrd="0" destOrd="0" presId="urn:microsoft.com/office/officeart/2009/3/layout/SpiralPicture"/>
    <dgm:cxn modelId="{B4C64BA5-4A97-431D-943E-A8C73E30927F}" srcId="{B8594389-A106-431C-8491-CB3E1A101342}" destId="{7250819D-E146-43EE-9627-D2E6BB1F0937}" srcOrd="1" destOrd="0" parTransId="{415E3638-791D-4883-A5B1-BA6B8BE22A18}" sibTransId="{2E8ACE4E-F276-4E6C-AC5D-527C897D6270}"/>
    <dgm:cxn modelId="{3BE00BEB-FE53-457A-8BBA-133ECD5A9629}" type="presOf" srcId="{BF1A7B46-08B9-471E-81ED-2C556D936D69}" destId="{0E66DA8D-74DB-45EE-A6C1-232B1E32E9DC}" srcOrd="0" destOrd="0" presId="urn:microsoft.com/office/officeart/2009/3/layout/SpiralPicture"/>
    <dgm:cxn modelId="{5EA639FB-643C-4B47-96E9-B4DE3E4DA142}" type="presOf" srcId="{6E12F0A0-AA9A-4179-B279-E40F6D427CF6}" destId="{F6018772-2CF2-4452-B8F9-0213C92E43A0}" srcOrd="0" destOrd="0" presId="urn:microsoft.com/office/officeart/2009/3/layout/SpiralPicture"/>
    <dgm:cxn modelId="{FFFBB38D-5131-44D8-A4ED-B22CE05D4837}" type="presParOf" srcId="{39585159-3ED9-425C-BC5E-75DA94CC98EB}" destId="{7E1A6061-F034-4217-BAEB-F7142FB524BC}" srcOrd="0" destOrd="0" presId="urn:microsoft.com/office/officeart/2009/3/layout/SpiralPicture"/>
    <dgm:cxn modelId="{20D6AE89-7CCE-451D-AE2B-1AE9DE53FA0C}" type="presParOf" srcId="{7E1A6061-F034-4217-BAEB-F7142FB524BC}" destId="{34C4DC88-7D56-499D-91D6-AD54A37511D1}" srcOrd="0" destOrd="0" presId="urn:microsoft.com/office/officeart/2009/3/layout/SpiralPicture"/>
    <dgm:cxn modelId="{A752038F-5161-4E3E-9CBD-82F80B4351BE}" type="presParOf" srcId="{7E1A6061-F034-4217-BAEB-F7142FB524BC}" destId="{CA7ACA2A-936A-4D07-9B22-6CC54FCAEAAC}" srcOrd="1" destOrd="0" presId="urn:microsoft.com/office/officeart/2009/3/layout/SpiralPicture"/>
    <dgm:cxn modelId="{D118F3FC-709B-48F4-A68D-78D39F86838D}" type="presParOf" srcId="{7E1A6061-F034-4217-BAEB-F7142FB524BC}" destId="{09581ADA-EC6E-4D94-9344-485CD2AA09EB}" srcOrd="2" destOrd="0" presId="urn:microsoft.com/office/officeart/2009/3/layout/SpiralPicture"/>
    <dgm:cxn modelId="{5F5B9311-B2B0-420A-A90E-0AF1C5C61B0B}" type="presParOf" srcId="{09581ADA-EC6E-4D94-9344-485CD2AA09EB}" destId="{E6789040-457D-4194-97A5-2F67E844AF32}" srcOrd="0" destOrd="0" presId="urn:microsoft.com/office/officeart/2009/3/layout/SpiralPicture"/>
    <dgm:cxn modelId="{850B7C03-F611-4C8B-AABE-A2BA93C5A00E}" type="presParOf" srcId="{7E1A6061-F034-4217-BAEB-F7142FB524BC}" destId="{1CF7807C-5CE0-4CF2-97F9-420D11174019}" srcOrd="3" destOrd="0" presId="urn:microsoft.com/office/officeart/2009/3/layout/SpiralPicture"/>
    <dgm:cxn modelId="{2DC216C3-D5A4-41D5-A374-4427D5E14D7B}" type="presParOf" srcId="{1CF7807C-5CE0-4CF2-97F9-420D11174019}" destId="{09AA8C92-626F-430E-A52B-B1B4313FB7A9}" srcOrd="0" destOrd="0" presId="urn:microsoft.com/office/officeart/2009/3/layout/SpiralPicture"/>
    <dgm:cxn modelId="{E8D1CF77-CDE9-49D2-AEED-8B7C7B550458}" type="presParOf" srcId="{7E1A6061-F034-4217-BAEB-F7142FB524BC}" destId="{C6EB8BE6-10B3-4EDA-9AD1-BB9A5A49B1B1}" srcOrd="4" destOrd="0" presId="urn:microsoft.com/office/officeart/2009/3/layout/SpiralPicture"/>
    <dgm:cxn modelId="{734DC1A3-F0F7-4A44-A340-BC34F0406081}" type="presParOf" srcId="{C6EB8BE6-10B3-4EDA-9AD1-BB9A5A49B1B1}" destId="{0262F291-A517-4CAF-B7B6-E7B24DD4B92F}" srcOrd="0" destOrd="0" presId="urn:microsoft.com/office/officeart/2009/3/layout/SpiralPicture"/>
    <dgm:cxn modelId="{2F6D4AC3-95BE-4650-9398-151B77F39015}" type="presParOf" srcId="{7E1A6061-F034-4217-BAEB-F7142FB524BC}" destId="{477A8EDE-476F-4A4B-8848-391526FAD387}" srcOrd="5" destOrd="0" presId="urn:microsoft.com/office/officeart/2009/3/layout/SpiralPicture"/>
    <dgm:cxn modelId="{27B5930F-8399-40EE-B9B7-C33117537F37}" type="presParOf" srcId="{477A8EDE-476F-4A4B-8848-391526FAD387}" destId="{DF3EEF31-C537-4D22-81A3-DD9F9FCFA498}" srcOrd="0" destOrd="0" presId="urn:microsoft.com/office/officeart/2009/3/layout/SpiralPicture"/>
    <dgm:cxn modelId="{89C5C54E-605E-43D4-9259-24B4FE2E1D9A}" type="presParOf" srcId="{477A8EDE-476F-4A4B-8848-391526FAD387}" destId="{6B54670C-BA13-43B1-B507-4D84BBD42F55}" srcOrd="1" destOrd="0" presId="urn:microsoft.com/office/officeart/2009/3/layout/SpiralPicture"/>
    <dgm:cxn modelId="{6500F818-98FE-483E-8058-6BEDCDFB498E}" type="presParOf" srcId="{7E1A6061-F034-4217-BAEB-F7142FB524BC}" destId="{5E11A689-35A7-4CE9-8408-36524E173D77}" srcOrd="6" destOrd="0" presId="urn:microsoft.com/office/officeart/2009/3/layout/SpiralPicture"/>
    <dgm:cxn modelId="{4124269B-A9FF-48ED-A30D-CCC0D3E85060}" type="presParOf" srcId="{5E11A689-35A7-4CE9-8408-36524E173D77}" destId="{833CB4A5-4DE7-41CC-BD46-B7E1A2E1CAE2}" srcOrd="0" destOrd="0" presId="urn:microsoft.com/office/officeart/2009/3/layout/SpiralPicture"/>
    <dgm:cxn modelId="{6FE60FFA-5718-4861-8060-7B289DF226A9}" type="presParOf" srcId="{7E1A6061-F034-4217-BAEB-F7142FB524BC}" destId="{8E7D08E9-17E0-40FB-9FC4-2F0246831A75}" srcOrd="7" destOrd="0" presId="urn:microsoft.com/office/officeart/2009/3/layout/SpiralPicture"/>
    <dgm:cxn modelId="{57642A2A-FDB7-4C28-80ED-E1A711A807F2}" type="presParOf" srcId="{8E7D08E9-17E0-40FB-9FC4-2F0246831A75}" destId="{01EC02DC-07AB-4875-A701-79EC928FEAA0}" srcOrd="0" destOrd="0" presId="urn:microsoft.com/office/officeart/2009/3/layout/SpiralPicture"/>
    <dgm:cxn modelId="{181A5A48-FECB-4BE7-9265-1CB5EE717E5D}" type="presParOf" srcId="{8E7D08E9-17E0-40FB-9FC4-2F0246831A75}" destId="{5C8DD23F-2790-40F6-A8E8-060025D8E2D6}" srcOrd="1" destOrd="0" presId="urn:microsoft.com/office/officeart/2009/3/layout/SpiralPicture"/>
    <dgm:cxn modelId="{95A4F542-3A55-4700-8E2D-41BA8A10DE9B}" type="presParOf" srcId="{8E7D08E9-17E0-40FB-9FC4-2F0246831A75}" destId="{D966E90E-FCC0-445B-9CCD-26D6D21BB696}" srcOrd="2" destOrd="0" presId="urn:microsoft.com/office/officeart/2009/3/layout/SpiralPicture"/>
    <dgm:cxn modelId="{C5699297-02A9-41A1-B4D9-3C6F4212751F}" type="presParOf" srcId="{7E1A6061-F034-4217-BAEB-F7142FB524BC}" destId="{C09C88A5-E52E-4DA5-A82E-46293467C188}" srcOrd="8" destOrd="0" presId="urn:microsoft.com/office/officeart/2009/3/layout/SpiralPicture"/>
    <dgm:cxn modelId="{1CCB16F2-2D7E-403E-88D5-82F29F1DB6E0}" type="presParOf" srcId="{C09C88A5-E52E-4DA5-A82E-46293467C188}" destId="{F6018772-2CF2-4452-B8F9-0213C92E43A0}" srcOrd="0" destOrd="0" presId="urn:microsoft.com/office/officeart/2009/3/layout/SpiralPicture"/>
    <dgm:cxn modelId="{0A199E2A-F3F5-47E9-8419-EC90A8DC65BC}" type="presParOf" srcId="{7E1A6061-F034-4217-BAEB-F7142FB524BC}" destId="{C2A88350-2FAF-4D28-80C5-C94D2268610C}" srcOrd="9" destOrd="0" presId="urn:microsoft.com/office/officeart/2009/3/layout/SpiralPicture"/>
    <dgm:cxn modelId="{01727BD5-DB2B-4884-B0D0-C90853A17BA9}" type="presParOf" srcId="{C2A88350-2FAF-4D28-80C5-C94D2268610C}" destId="{5EE59456-B43F-4940-9BAE-8092E46C8AE7}" srcOrd="0" destOrd="0" presId="urn:microsoft.com/office/officeart/2009/3/layout/SpiralPicture"/>
    <dgm:cxn modelId="{6DAA888A-B848-4C25-8BBA-D1EFC231BA17}" type="presParOf" srcId="{C2A88350-2FAF-4D28-80C5-C94D2268610C}" destId="{68ADE2B6-D4F2-4222-A23B-952BED75FE96}" srcOrd="1" destOrd="0" presId="urn:microsoft.com/office/officeart/2009/3/layout/SpiralPicture"/>
    <dgm:cxn modelId="{0AA76CA7-EFA8-4AD5-810D-7611A98F8318}" type="presParOf" srcId="{C2A88350-2FAF-4D28-80C5-C94D2268610C}" destId="{400FC110-3306-4B98-B436-BEA0F36CDFB9}" srcOrd="2" destOrd="0" presId="urn:microsoft.com/office/officeart/2009/3/layout/SpiralPicture"/>
    <dgm:cxn modelId="{129204A8-B2EB-4C8A-8641-F0E3B1DCE1D3}" type="presParOf" srcId="{C2A88350-2FAF-4D28-80C5-C94D2268610C}" destId="{908E8B2F-79D2-40BE-BB2A-41043558BEF6}" srcOrd="3" destOrd="0" presId="urn:microsoft.com/office/officeart/2009/3/layout/SpiralPicture"/>
    <dgm:cxn modelId="{D079AB6F-EF05-47D1-A3CD-19F06BD5E5C5}" type="presParOf" srcId="{7E1A6061-F034-4217-BAEB-F7142FB524BC}" destId="{6E68D602-B653-4D4F-9780-F6462CD3B63B}" srcOrd="10" destOrd="0" presId="urn:microsoft.com/office/officeart/2009/3/layout/SpiralPicture"/>
    <dgm:cxn modelId="{ADA1D337-43D5-482E-BF95-1676BE776E01}" type="presParOf" srcId="{6E68D602-B653-4D4F-9780-F6462CD3B63B}" destId="{7DF2E35C-AC1A-4151-B98D-5C94F55C1739}" srcOrd="0" destOrd="0" presId="urn:microsoft.com/office/officeart/2009/3/layout/SpiralPicture"/>
    <dgm:cxn modelId="{CADDA2D2-AD47-4BB0-8A31-BEC4406A5949}" type="presParOf" srcId="{7E1A6061-F034-4217-BAEB-F7142FB524BC}" destId="{55301F65-6E08-48F2-B57E-7AC38A6F0F71}" srcOrd="11" destOrd="0" presId="urn:microsoft.com/office/officeart/2009/3/layout/SpiralPicture"/>
    <dgm:cxn modelId="{D8535922-1BF0-4C7A-8D29-D1C25AA73742}" type="presParOf" srcId="{55301F65-6E08-48F2-B57E-7AC38A6F0F71}" destId="{BFFB93A6-5F04-4A04-8F47-E86B36DF3726}" srcOrd="0" destOrd="0" presId="urn:microsoft.com/office/officeart/2009/3/layout/SpiralPicture"/>
    <dgm:cxn modelId="{68F240DC-576D-4DCF-BC6E-3A5F6B6D8063}" type="presParOf" srcId="{55301F65-6E08-48F2-B57E-7AC38A6F0F71}" destId="{7834CB5D-DF38-4CF0-A735-51347B67E4B0}" srcOrd="1" destOrd="0" presId="urn:microsoft.com/office/officeart/2009/3/layout/SpiralPicture"/>
    <dgm:cxn modelId="{FD0FA10B-33B6-4460-A814-913659034C06}" type="presParOf" srcId="{55301F65-6E08-48F2-B57E-7AC38A6F0F71}" destId="{CAFCF31C-CC2E-4600-8E3D-052B204BCC1F}" srcOrd="2" destOrd="0" presId="urn:microsoft.com/office/officeart/2009/3/layout/SpiralPicture"/>
    <dgm:cxn modelId="{2B39A2D5-9031-4415-A763-1025C5FB23F4}" type="presParOf" srcId="{55301F65-6E08-48F2-B57E-7AC38A6F0F71}" destId="{E673A2B9-DF7B-4311-ACF2-62B44D56F07E}" srcOrd="3" destOrd="0" presId="urn:microsoft.com/office/officeart/2009/3/layout/SpiralPicture"/>
    <dgm:cxn modelId="{98DB45B8-95CA-47D6-8C79-D8A77B4D4169}" type="presParOf" srcId="{55301F65-6E08-48F2-B57E-7AC38A6F0F71}" destId="{5027E61A-935F-4D17-9287-FB089DA0721E}" srcOrd="4" destOrd="0" presId="urn:microsoft.com/office/officeart/2009/3/layout/SpiralPicture"/>
    <dgm:cxn modelId="{60F8BD6A-CCEE-4D0D-9362-31BEDC76E0DC}" type="presParOf" srcId="{39585159-3ED9-425C-BC5E-75DA94CC98EB}" destId="{D15E6166-A298-46D0-84D3-E4935585C16B}" srcOrd="1" destOrd="0" presId="urn:microsoft.com/office/officeart/2009/3/layout/SpiralPicture"/>
    <dgm:cxn modelId="{2770D8B8-A258-46E2-B35F-8FED41C63E73}" type="presParOf" srcId="{D15E6166-A298-46D0-84D3-E4935585C16B}" destId="{ABD26497-9E80-44CA-87BF-AE4545488D15}" srcOrd="0" destOrd="0" presId="urn:microsoft.com/office/officeart/2009/3/layout/SpiralPicture"/>
    <dgm:cxn modelId="{F1B17B7C-3156-4167-8E53-EEE2CFBA085B}" type="presParOf" srcId="{ABD26497-9E80-44CA-87BF-AE4545488D15}" destId="{BBEF67CA-3BE9-4886-8D3F-9FBA2AEF7A2F}" srcOrd="0" destOrd="0" presId="urn:microsoft.com/office/officeart/2009/3/layout/SpiralPicture"/>
    <dgm:cxn modelId="{71BCF4AC-9A9F-4D8F-A84B-929F94FCBE84}" type="presParOf" srcId="{D15E6166-A298-46D0-84D3-E4935585C16B}" destId="{10D9C877-1825-432A-8FF3-BA2CD5BCCFAC}" srcOrd="1" destOrd="0" presId="urn:microsoft.com/office/officeart/2009/3/layout/SpiralPicture"/>
    <dgm:cxn modelId="{60C0A1CE-C0C0-46EE-A775-A0A62E93ACB8}" type="presParOf" srcId="{D15E6166-A298-46D0-84D3-E4935585C16B}" destId="{E7D92028-802F-48A2-AAD5-06D395AF3A19}" srcOrd="2" destOrd="0" presId="urn:microsoft.com/office/officeart/2009/3/layout/SpiralPicture"/>
    <dgm:cxn modelId="{9C7988FF-BD09-4539-A265-8EDF345CD8CE}" type="presParOf" srcId="{E7D92028-802F-48A2-AAD5-06D395AF3A19}" destId="{6C5D6AC5-C444-46FD-A416-0287F7F2787C}" srcOrd="0" destOrd="0" presId="urn:microsoft.com/office/officeart/2009/3/layout/SpiralPicture"/>
    <dgm:cxn modelId="{9131F7BE-C8AF-437C-8114-FE30CAF8B497}" type="presParOf" srcId="{E7D92028-802F-48A2-AAD5-06D395AF3A19}" destId="{AEEF0C0A-A338-4D13-A1BD-90ADFE3C5501}" srcOrd="1" destOrd="0" presId="urn:microsoft.com/office/officeart/2009/3/layout/SpiralPicture"/>
    <dgm:cxn modelId="{601A6FE7-B400-4A96-A426-FB4D218B80D5}" type="presParOf" srcId="{D15E6166-A298-46D0-84D3-E4935585C16B}" destId="{AC58EA5D-BEFA-49B9-B21D-702E4326A2A1}" srcOrd="3" destOrd="0" presId="urn:microsoft.com/office/officeart/2009/3/layout/SpiralPicture"/>
    <dgm:cxn modelId="{0269F001-871E-441E-8037-70F8257C795D}" type="presParOf" srcId="{D15E6166-A298-46D0-84D3-E4935585C16B}" destId="{83260E36-89CF-4419-8158-CFCB4607E115}" srcOrd="4" destOrd="0" presId="urn:microsoft.com/office/officeart/2009/3/layout/SpiralPicture"/>
    <dgm:cxn modelId="{B0628825-6D17-469E-ACB5-C35501EBAEE3}" type="presParOf" srcId="{83260E36-89CF-4419-8158-CFCB4607E115}" destId="{DB00B49E-D6AB-4FC0-8E79-F6BC621AD3D2}" srcOrd="0" destOrd="0" presId="urn:microsoft.com/office/officeart/2009/3/layout/SpiralPicture"/>
    <dgm:cxn modelId="{6343DCB9-45B5-499C-ACC7-436DC088F4B8}" type="presParOf" srcId="{83260E36-89CF-4419-8158-CFCB4607E115}" destId="{AC6543E1-3DE2-4F17-BA35-EB939650A4A1}" srcOrd="1" destOrd="0" presId="urn:microsoft.com/office/officeart/2009/3/layout/SpiralPicture"/>
    <dgm:cxn modelId="{3F58C9C5-710F-42A1-BC5C-889FFDCC5DBF}" type="presParOf" srcId="{83260E36-89CF-4419-8158-CFCB4607E115}" destId="{8A231419-ECA0-4D47-B6FA-8F074203D305}" srcOrd="2" destOrd="0" presId="urn:microsoft.com/office/officeart/2009/3/layout/SpiralPicture"/>
    <dgm:cxn modelId="{9058ABFA-3BC8-43BA-87E8-5D79E003B87D}" type="presParOf" srcId="{D15E6166-A298-46D0-84D3-E4935585C16B}" destId="{0E66DA8D-74DB-45EE-A6C1-232B1E32E9DC}" srcOrd="5" destOrd="0" presId="urn:microsoft.com/office/officeart/2009/3/layout/SpiralPicture"/>
    <dgm:cxn modelId="{E8358DE5-992C-4AB2-BE98-63EF408880C7}" type="presParOf" srcId="{D15E6166-A298-46D0-84D3-E4935585C16B}" destId="{41A644BA-0A25-41F3-9584-22CF47D24697}" srcOrd="6" destOrd="0" presId="urn:microsoft.com/office/officeart/2009/3/layout/SpiralPicture"/>
    <dgm:cxn modelId="{C5F65B8C-0285-4E99-BCFD-E122829DD404}" type="presParOf" srcId="{41A644BA-0A25-41F3-9584-22CF47D24697}" destId="{1525B24E-4C82-4E9B-BFE5-A21CBFE7437E}" srcOrd="0" destOrd="0" presId="urn:microsoft.com/office/officeart/2009/3/layout/SpiralPicture"/>
    <dgm:cxn modelId="{EC3045CA-579A-4FE3-9276-3A8A22225DE8}" type="presParOf" srcId="{41A644BA-0A25-41F3-9584-22CF47D24697}" destId="{409AD7DA-FE33-4B43-B729-F05C8746D781}" srcOrd="1" destOrd="0" presId="urn:microsoft.com/office/officeart/2009/3/layout/SpiralPicture"/>
    <dgm:cxn modelId="{B7325A7F-9D68-4163-B6D3-A0D9E136707B}" type="presParOf" srcId="{41A644BA-0A25-41F3-9584-22CF47D24697}" destId="{309D0B26-53FC-4F5E-8C4D-C8CF0F008E80}" srcOrd="2" destOrd="0" presId="urn:microsoft.com/office/officeart/2009/3/layout/SpiralPicture"/>
    <dgm:cxn modelId="{4005971D-A172-47AC-B1B3-26A72143FB21}" type="presParOf" srcId="{41A644BA-0A25-41F3-9584-22CF47D24697}" destId="{232C116F-CBB5-4FEF-87A4-DAF185124EB0}" srcOrd="3" destOrd="0" presId="urn:microsoft.com/office/officeart/2009/3/layout/SpiralPicture"/>
    <dgm:cxn modelId="{13CB46B6-B4F7-4959-BE8E-ACE7B0146073}" type="presParOf" srcId="{D15E6166-A298-46D0-84D3-E4935585C16B}" destId="{6D6ADA48-ECCD-44FB-81B3-5C7307DCAA6C}" srcOrd="7" destOrd="0" presId="urn:microsoft.com/office/officeart/2009/3/layout/SpiralPicture"/>
    <dgm:cxn modelId="{7C78FB94-856B-4BE6-A34E-04710C285A2F}" type="presParOf" srcId="{D15E6166-A298-46D0-84D3-E4935585C16B}" destId="{0C7AE944-2497-4520-B3AD-7B5F6CFEB871}" srcOrd="8" destOrd="0" presId="urn:microsoft.com/office/officeart/2009/3/layout/SpiralPicture"/>
    <dgm:cxn modelId="{B69C80E6-29B1-41F6-8708-F7612AFBE9CB}" type="presParOf" srcId="{0C7AE944-2497-4520-B3AD-7B5F6CFEB871}" destId="{6DA3E5D3-E09E-45AE-B074-1313BEE74612}" srcOrd="0" destOrd="0" presId="urn:microsoft.com/office/officeart/2009/3/layout/SpiralPicture"/>
    <dgm:cxn modelId="{DF31080F-1D3D-4BF2-A6F5-F27AFB090B0A}" type="presParOf" srcId="{0C7AE944-2497-4520-B3AD-7B5F6CFEB871}" destId="{3FBF2F53-1CCB-437D-8135-C6A00801ABCE}" srcOrd="1" destOrd="0" presId="urn:microsoft.com/office/officeart/2009/3/layout/SpiralPicture"/>
    <dgm:cxn modelId="{D0852C90-5180-4B82-9D6A-07A662290BEB}" type="presParOf" srcId="{0C7AE944-2497-4520-B3AD-7B5F6CFEB871}" destId="{DAB7AFD3-34BE-42F6-BD91-94143D40D034}" srcOrd="2" destOrd="0" presId="urn:microsoft.com/office/officeart/2009/3/layout/SpiralPicture"/>
    <dgm:cxn modelId="{1CC1E5E6-1071-4B5A-88E7-15BF559D6973}" type="presParOf" srcId="{0C7AE944-2497-4520-B3AD-7B5F6CFEB871}" destId="{C8BD5BE0-9AB9-473E-BDBD-2DC3D93CDADD}" srcOrd="3" destOrd="0" presId="urn:microsoft.com/office/officeart/2009/3/layout/SpiralPicture"/>
    <dgm:cxn modelId="{02CE163A-65C5-459A-BC3F-59C007A72CDC}" type="presParOf" srcId="{0C7AE944-2497-4520-B3AD-7B5F6CFEB871}" destId="{2A51C2D7-199A-4FE3-ABF4-06FD793B9AA4}" srcOrd="4" destOrd="0" presId="urn:microsoft.com/office/officeart/2009/3/layout/SpiralPicture"/>
    <dgm:cxn modelId="{0671EE1D-4468-4C11-BA88-CD5C44DDC027}" type="presParOf" srcId="{D15E6166-A298-46D0-84D3-E4935585C16B}" destId="{186C20A4-F3B4-4A19-983E-F448FE64CE66}" srcOrd="9" destOrd="0" presId="urn:microsoft.com/office/officeart/2009/3/layout/Spiral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9F8FD4-84A7-44D6-B45C-0BE3F0FECDE1}">
      <dsp:nvSpPr>
        <dsp:cNvPr id="0" name=""/>
        <dsp:cNvSpPr/>
      </dsp:nvSpPr>
      <dsp:spPr>
        <a:xfrm>
          <a:off x="2624152" y="132531"/>
          <a:ext cx="2630239" cy="913447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961E07-86E3-4838-8457-06A63C87F8EB}">
      <dsp:nvSpPr>
        <dsp:cNvPr id="0" name=""/>
        <dsp:cNvSpPr/>
      </dsp:nvSpPr>
      <dsp:spPr>
        <a:xfrm>
          <a:off x="3688481" y="2369254"/>
          <a:ext cx="509736" cy="32623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38D0D-ECAD-4CC1-A531-2CE17FA1FB8E}">
      <dsp:nvSpPr>
        <dsp:cNvPr id="0" name=""/>
        <dsp:cNvSpPr/>
      </dsp:nvSpPr>
      <dsp:spPr>
        <a:xfrm>
          <a:off x="2719983" y="2630239"/>
          <a:ext cx="2446734" cy="611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/>
            <a:t>Ristorante</a:t>
          </a:r>
        </a:p>
      </dsp:txBody>
      <dsp:txXfrm>
        <a:off x="2719983" y="2630239"/>
        <a:ext cx="2446734" cy="611683"/>
      </dsp:txXfrm>
    </dsp:sp>
    <dsp:sp modelId="{782972E6-8CF8-4CB8-B1F8-D89532915AF5}">
      <dsp:nvSpPr>
        <dsp:cNvPr id="0" name=""/>
        <dsp:cNvSpPr/>
      </dsp:nvSpPr>
      <dsp:spPr>
        <a:xfrm>
          <a:off x="3580417" y="1116526"/>
          <a:ext cx="917525" cy="9175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/>
            <a:t>Einkauf</a:t>
          </a:r>
        </a:p>
      </dsp:txBody>
      <dsp:txXfrm>
        <a:off x="3714785" y="1250894"/>
        <a:ext cx="648789" cy="648789"/>
      </dsp:txXfrm>
    </dsp:sp>
    <dsp:sp modelId="{F8742CBE-A019-4298-B31E-F5B337CE51E1}">
      <dsp:nvSpPr>
        <dsp:cNvPr id="0" name=""/>
        <dsp:cNvSpPr/>
      </dsp:nvSpPr>
      <dsp:spPr>
        <a:xfrm>
          <a:off x="2923877" y="428178"/>
          <a:ext cx="917525" cy="9175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/>
            <a:t>Koch</a:t>
          </a:r>
        </a:p>
      </dsp:txBody>
      <dsp:txXfrm>
        <a:off x="3058245" y="562546"/>
        <a:ext cx="648789" cy="648789"/>
      </dsp:txXfrm>
    </dsp:sp>
    <dsp:sp modelId="{3878A648-CD59-4210-8708-F1CFD82AF686}">
      <dsp:nvSpPr>
        <dsp:cNvPr id="0" name=""/>
        <dsp:cNvSpPr/>
      </dsp:nvSpPr>
      <dsp:spPr>
        <a:xfrm>
          <a:off x="3861792" y="206341"/>
          <a:ext cx="917525" cy="9175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/>
            <a:t>Rezept</a:t>
          </a:r>
        </a:p>
      </dsp:txBody>
      <dsp:txXfrm>
        <a:off x="3996160" y="340709"/>
        <a:ext cx="648789" cy="648789"/>
      </dsp:txXfrm>
    </dsp:sp>
    <dsp:sp modelId="{DB13185B-7DC6-46CD-92FB-DD808E4C7340}">
      <dsp:nvSpPr>
        <dsp:cNvPr id="0" name=""/>
        <dsp:cNvSpPr/>
      </dsp:nvSpPr>
      <dsp:spPr>
        <a:xfrm>
          <a:off x="2516088" y="20389"/>
          <a:ext cx="2854523" cy="228361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89040-457D-4194-97A5-2F67E844AF32}">
      <dsp:nvSpPr>
        <dsp:cNvPr id="0" name=""/>
        <dsp:cNvSpPr/>
      </dsp:nvSpPr>
      <dsp:spPr>
        <a:xfrm>
          <a:off x="1472148" y="0"/>
          <a:ext cx="3033950" cy="30339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9AA8C92-626F-430E-A52B-B1B4313FB7A9}">
      <dsp:nvSpPr>
        <dsp:cNvPr id="0" name=""/>
        <dsp:cNvSpPr/>
      </dsp:nvSpPr>
      <dsp:spPr>
        <a:xfrm>
          <a:off x="4401704" y="292955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62F291-A517-4CAF-B7B6-E7B24DD4B92F}">
      <dsp:nvSpPr>
        <dsp:cNvPr id="0" name=""/>
        <dsp:cNvSpPr/>
      </dsp:nvSpPr>
      <dsp:spPr>
        <a:xfrm>
          <a:off x="4569909" y="0"/>
          <a:ext cx="1844641" cy="184464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F3EEF31-C537-4D22-81A3-DD9F9FCFA498}">
      <dsp:nvSpPr>
        <dsp:cNvPr id="0" name=""/>
        <dsp:cNvSpPr/>
      </dsp:nvSpPr>
      <dsp:spPr>
        <a:xfrm>
          <a:off x="6231861" y="1740247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93469"/>
              <a:satOff val="3448"/>
              <a:lumOff val="-5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54670C-BA13-43B1-B507-4D84BBD42F55}">
      <dsp:nvSpPr>
        <dsp:cNvPr id="0" name=""/>
        <dsp:cNvSpPr/>
      </dsp:nvSpPr>
      <dsp:spPr>
        <a:xfrm>
          <a:off x="6310157" y="1740247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86938"/>
              <a:satOff val="6897"/>
              <a:lumOff val="-10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33CB4A5-4DE7-41CC-BD46-B7E1A2E1CAE2}">
      <dsp:nvSpPr>
        <dsp:cNvPr id="0" name=""/>
        <dsp:cNvSpPr/>
      </dsp:nvSpPr>
      <dsp:spPr>
        <a:xfrm>
          <a:off x="5288955" y="1908354"/>
          <a:ext cx="1125595" cy="11255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EC02DC-07AB-4875-A701-79EC928FEAA0}">
      <dsp:nvSpPr>
        <dsp:cNvPr id="0" name=""/>
        <dsp:cNvSpPr/>
      </dsp:nvSpPr>
      <dsp:spPr>
        <a:xfrm>
          <a:off x="6192714" y="292955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80407"/>
              <a:satOff val="10345"/>
              <a:lumOff val="-152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8DD23F-2790-40F6-A8E8-060025D8E2D6}">
      <dsp:nvSpPr>
        <dsp:cNvPr id="0" name=""/>
        <dsp:cNvSpPr/>
      </dsp:nvSpPr>
      <dsp:spPr>
        <a:xfrm>
          <a:off x="6251435" y="287083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373876"/>
              <a:satOff val="13793"/>
              <a:lumOff val="-20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66E90E-FCC0-445B-9CCD-26D6D21BB696}">
      <dsp:nvSpPr>
        <dsp:cNvPr id="0" name=""/>
        <dsp:cNvSpPr/>
      </dsp:nvSpPr>
      <dsp:spPr>
        <a:xfrm>
          <a:off x="6310157" y="281211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467345"/>
              <a:satOff val="17241"/>
              <a:lumOff val="-253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018772-2CF2-4452-B8F9-0213C92E43A0}">
      <dsp:nvSpPr>
        <dsp:cNvPr id="0" name=""/>
        <dsp:cNvSpPr/>
      </dsp:nvSpPr>
      <dsp:spPr>
        <a:xfrm>
          <a:off x="4569909" y="2378616"/>
          <a:ext cx="655333" cy="65533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635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EE59456-B43F-4940-9BAE-8092E46C8AE7}">
      <dsp:nvSpPr>
        <dsp:cNvPr id="0" name=""/>
        <dsp:cNvSpPr/>
      </dsp:nvSpPr>
      <dsp:spPr>
        <a:xfrm>
          <a:off x="5042553" y="285126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560814"/>
              <a:satOff val="20690"/>
              <a:lumOff val="-304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ADE2B6-D4F2-4222-A23B-952BED75FE96}">
      <dsp:nvSpPr>
        <dsp:cNvPr id="0" name=""/>
        <dsp:cNvSpPr/>
      </dsp:nvSpPr>
      <dsp:spPr>
        <a:xfrm>
          <a:off x="5120848" y="285126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654283"/>
              <a:satOff val="24138"/>
              <a:lumOff val="-355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0FC110-3306-4B98-B436-BEA0F36CDFB9}">
      <dsp:nvSpPr>
        <dsp:cNvPr id="0" name=""/>
        <dsp:cNvSpPr/>
      </dsp:nvSpPr>
      <dsp:spPr>
        <a:xfrm>
          <a:off x="5042553" y="292955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747751"/>
              <a:satOff val="27586"/>
              <a:lumOff val="-40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8E8B2F-79D2-40BE-BB2A-41043558BEF6}">
      <dsp:nvSpPr>
        <dsp:cNvPr id="0" name=""/>
        <dsp:cNvSpPr/>
      </dsp:nvSpPr>
      <dsp:spPr>
        <a:xfrm>
          <a:off x="5120848" y="292955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841220"/>
              <a:satOff val="31034"/>
              <a:lumOff val="-45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F2E35C-AC1A-4151-B98D-5C94F55C1739}">
      <dsp:nvSpPr>
        <dsp:cNvPr id="0" name=""/>
        <dsp:cNvSpPr/>
      </dsp:nvSpPr>
      <dsp:spPr>
        <a:xfrm>
          <a:off x="4569909" y="1908354"/>
          <a:ext cx="655333" cy="403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FB93A6-5F04-4A04-8F47-E86B36DF3726}">
      <dsp:nvSpPr>
        <dsp:cNvPr id="0" name=""/>
        <dsp:cNvSpPr/>
      </dsp:nvSpPr>
      <dsp:spPr>
        <a:xfrm>
          <a:off x="5003405" y="220747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934689"/>
              <a:satOff val="34483"/>
              <a:lumOff val="-50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34CB5D-DF38-4CF0-A735-51347B67E4B0}">
      <dsp:nvSpPr>
        <dsp:cNvPr id="0" name=""/>
        <dsp:cNvSpPr/>
      </dsp:nvSpPr>
      <dsp:spPr>
        <a:xfrm>
          <a:off x="5062127" y="214875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028158"/>
              <a:satOff val="37931"/>
              <a:lumOff val="-557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FCF31C-CC2E-4600-8E3D-052B204BCC1F}">
      <dsp:nvSpPr>
        <dsp:cNvPr id="0" name=""/>
        <dsp:cNvSpPr/>
      </dsp:nvSpPr>
      <dsp:spPr>
        <a:xfrm>
          <a:off x="5120848" y="2090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121627"/>
              <a:satOff val="41379"/>
              <a:lumOff val="-608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73A2B9-DF7B-4311-ACF2-62B44D56F07E}">
      <dsp:nvSpPr>
        <dsp:cNvPr id="0" name=""/>
        <dsp:cNvSpPr/>
      </dsp:nvSpPr>
      <dsp:spPr>
        <a:xfrm>
          <a:off x="5003405" y="2090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215096"/>
              <a:satOff val="44828"/>
              <a:lumOff val="-65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27E61A-935F-4D17-9287-FB089DA0721E}">
      <dsp:nvSpPr>
        <dsp:cNvPr id="0" name=""/>
        <dsp:cNvSpPr/>
      </dsp:nvSpPr>
      <dsp:spPr>
        <a:xfrm>
          <a:off x="5120848" y="2207476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308565"/>
              <a:satOff val="48276"/>
              <a:lumOff val="-709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EF67CA-3BE9-4886-8D3F-9FBA2AEF7A2F}">
      <dsp:nvSpPr>
        <dsp:cNvPr id="0" name=""/>
        <dsp:cNvSpPr/>
      </dsp:nvSpPr>
      <dsp:spPr>
        <a:xfrm>
          <a:off x="2562588" y="3122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402034"/>
              <a:satOff val="51724"/>
              <a:lumOff val="-76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D9C877-1825-432A-8FF3-BA2CD5BCCFAC}">
      <dsp:nvSpPr>
        <dsp:cNvPr id="0" name=""/>
        <dsp:cNvSpPr/>
      </dsp:nvSpPr>
      <dsp:spPr>
        <a:xfrm>
          <a:off x="2614785" y="3033950"/>
          <a:ext cx="594000" cy="228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Gasse</a:t>
          </a:r>
        </a:p>
      </dsp:txBody>
      <dsp:txXfrm>
        <a:off x="2614785" y="3033950"/>
        <a:ext cx="594000" cy="228361"/>
      </dsp:txXfrm>
    </dsp:sp>
    <dsp:sp modelId="{6C5D6AC5-C444-46FD-A416-0287F7F2787C}">
      <dsp:nvSpPr>
        <dsp:cNvPr id="0" name=""/>
        <dsp:cNvSpPr/>
      </dsp:nvSpPr>
      <dsp:spPr>
        <a:xfrm>
          <a:off x="3208785" y="3122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495503"/>
              <a:satOff val="55172"/>
              <a:lumOff val="-81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EF0C0A-A338-4D13-A1BD-90ADFE3C5501}">
      <dsp:nvSpPr>
        <dsp:cNvPr id="0" name=""/>
        <dsp:cNvSpPr/>
      </dsp:nvSpPr>
      <dsp:spPr>
        <a:xfrm>
          <a:off x="3287081" y="3122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588972"/>
              <a:satOff val="58621"/>
              <a:lumOff val="-862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58EA5D-BEFA-49B9-B21D-702E4326A2A1}">
      <dsp:nvSpPr>
        <dsp:cNvPr id="0" name=""/>
        <dsp:cNvSpPr/>
      </dsp:nvSpPr>
      <dsp:spPr>
        <a:xfrm>
          <a:off x="3339278" y="3033950"/>
          <a:ext cx="621000" cy="228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Straße</a:t>
          </a:r>
        </a:p>
      </dsp:txBody>
      <dsp:txXfrm>
        <a:off x="3339278" y="3033950"/>
        <a:ext cx="621000" cy="228361"/>
      </dsp:txXfrm>
    </dsp:sp>
    <dsp:sp modelId="{DB00B49E-D6AB-4FC0-8E79-F6BC621AD3D2}">
      <dsp:nvSpPr>
        <dsp:cNvPr id="0" name=""/>
        <dsp:cNvSpPr/>
      </dsp:nvSpPr>
      <dsp:spPr>
        <a:xfrm>
          <a:off x="3960278" y="318075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682441"/>
              <a:satOff val="62069"/>
              <a:lumOff val="-91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6543E1-3DE2-4F17-BA35-EB939650A4A1}">
      <dsp:nvSpPr>
        <dsp:cNvPr id="0" name=""/>
        <dsp:cNvSpPr/>
      </dsp:nvSpPr>
      <dsp:spPr>
        <a:xfrm>
          <a:off x="4019000" y="3122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775910"/>
              <a:satOff val="65517"/>
              <a:lumOff val="-963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A231419-ECA0-4D47-B6FA-8F074203D305}">
      <dsp:nvSpPr>
        <dsp:cNvPr id="0" name=""/>
        <dsp:cNvSpPr/>
      </dsp:nvSpPr>
      <dsp:spPr>
        <a:xfrm>
          <a:off x="4077721" y="306331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869379"/>
              <a:satOff val="68966"/>
              <a:lumOff val="-101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66DA8D-74DB-45EE-A6C1-232B1E32E9DC}">
      <dsp:nvSpPr>
        <dsp:cNvPr id="0" name=""/>
        <dsp:cNvSpPr/>
      </dsp:nvSpPr>
      <dsp:spPr>
        <a:xfrm>
          <a:off x="4129918" y="3033950"/>
          <a:ext cx="553500" cy="228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Kanal</a:t>
          </a:r>
        </a:p>
      </dsp:txBody>
      <dsp:txXfrm>
        <a:off x="4129918" y="3033950"/>
        <a:ext cx="553500" cy="228361"/>
      </dsp:txXfrm>
    </dsp:sp>
    <dsp:sp modelId="{1525B24E-4C82-4E9B-BFE5-A21CBFE7437E}">
      <dsp:nvSpPr>
        <dsp:cNvPr id="0" name=""/>
        <dsp:cNvSpPr/>
      </dsp:nvSpPr>
      <dsp:spPr>
        <a:xfrm>
          <a:off x="4683418" y="308288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962848"/>
              <a:satOff val="72414"/>
              <a:lumOff val="-1064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9AD7DA-FE33-4B43-B729-F05C8746D781}">
      <dsp:nvSpPr>
        <dsp:cNvPr id="0" name=""/>
        <dsp:cNvSpPr/>
      </dsp:nvSpPr>
      <dsp:spPr>
        <a:xfrm>
          <a:off x="4761714" y="308288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056317"/>
              <a:satOff val="75862"/>
              <a:lumOff val="-1115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9D0B26-53FC-4F5E-8C4D-C8CF0F008E80}">
      <dsp:nvSpPr>
        <dsp:cNvPr id="0" name=""/>
        <dsp:cNvSpPr/>
      </dsp:nvSpPr>
      <dsp:spPr>
        <a:xfrm>
          <a:off x="4683418" y="316118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149785"/>
              <a:satOff val="79310"/>
              <a:lumOff val="-116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2C116F-CBB5-4FEF-87A4-DAF185124EB0}">
      <dsp:nvSpPr>
        <dsp:cNvPr id="0" name=""/>
        <dsp:cNvSpPr/>
      </dsp:nvSpPr>
      <dsp:spPr>
        <a:xfrm>
          <a:off x="4761714" y="316118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243254"/>
              <a:satOff val="82759"/>
              <a:lumOff val="-1217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6ADA48-ECCD-44FB-81B3-5C7307DCAA6C}">
      <dsp:nvSpPr>
        <dsp:cNvPr id="0" name=""/>
        <dsp:cNvSpPr/>
      </dsp:nvSpPr>
      <dsp:spPr>
        <a:xfrm>
          <a:off x="4813911" y="3033950"/>
          <a:ext cx="918000" cy="228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Innenraum</a:t>
          </a:r>
        </a:p>
      </dsp:txBody>
      <dsp:txXfrm>
        <a:off x="4813911" y="3033950"/>
        <a:ext cx="918000" cy="228361"/>
      </dsp:txXfrm>
    </dsp:sp>
    <dsp:sp modelId="{6DA3E5D3-E09E-45AE-B074-1313BEE74612}">
      <dsp:nvSpPr>
        <dsp:cNvPr id="0" name=""/>
        <dsp:cNvSpPr/>
      </dsp:nvSpPr>
      <dsp:spPr>
        <a:xfrm>
          <a:off x="5731911" y="318075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336723"/>
              <a:satOff val="86207"/>
              <a:lumOff val="-1267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BF2F53-1CCB-437D-8135-C6A00801ABCE}">
      <dsp:nvSpPr>
        <dsp:cNvPr id="0" name=""/>
        <dsp:cNvSpPr/>
      </dsp:nvSpPr>
      <dsp:spPr>
        <a:xfrm>
          <a:off x="5790632" y="3122032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430192"/>
              <a:satOff val="89655"/>
              <a:lumOff val="-1318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B7AFD3-34BE-42F6-BD91-94143D40D034}">
      <dsp:nvSpPr>
        <dsp:cNvPr id="0" name=""/>
        <dsp:cNvSpPr/>
      </dsp:nvSpPr>
      <dsp:spPr>
        <a:xfrm>
          <a:off x="5849354" y="306331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523661"/>
              <a:satOff val="93103"/>
              <a:lumOff val="-136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BD5BE0-9AB9-473E-BDBD-2DC3D93CDADD}">
      <dsp:nvSpPr>
        <dsp:cNvPr id="0" name=""/>
        <dsp:cNvSpPr/>
      </dsp:nvSpPr>
      <dsp:spPr>
        <a:xfrm>
          <a:off x="5731911" y="3063310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617130"/>
              <a:satOff val="96552"/>
              <a:lumOff val="-1419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51C2D7-199A-4FE3-ABF4-06FD793B9AA4}">
      <dsp:nvSpPr>
        <dsp:cNvPr id="0" name=""/>
        <dsp:cNvSpPr/>
      </dsp:nvSpPr>
      <dsp:spPr>
        <a:xfrm>
          <a:off x="5849354" y="3180754"/>
          <a:ext cx="52196" cy="521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6C20A4-F3B4-4A19-983E-F448FE64CE66}">
      <dsp:nvSpPr>
        <dsp:cNvPr id="0" name=""/>
        <dsp:cNvSpPr/>
      </dsp:nvSpPr>
      <dsp:spPr>
        <a:xfrm>
          <a:off x="5901551" y="3033950"/>
          <a:ext cx="513000" cy="228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Pizza</a:t>
          </a:r>
        </a:p>
      </dsp:txBody>
      <dsp:txXfrm>
        <a:off x="5901551" y="3033950"/>
        <a:ext cx="513000" cy="228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piralPicture">
  <dgm:title val=""/>
  <dgm:desc val=""/>
  <dgm:catLst>
    <dgm:cat type="picture" pri="4000"/>
    <dgm:cat type="pictureconvert" pri="4000"/>
  </dgm:catLst>
  <dgm:samp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11" srcId="0" destId="1" srcOrd="0" destOrd="0"/>
        <dgm:cxn modelId="12" srcId="0" destId="2" srcOrd="0" destOrd="0"/>
        <dgm:cxn modelId="13" srcId="0" destId="3" srcOrd="0" destOrd="0"/>
        <dgm:cxn modelId="14" srcId="0" destId="4" srcOrd="0" destOrd="0"/>
        <dgm:cxn modelId="15" srcId="0" destId="5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5"/>
      <dgm:dir/>
    </dgm:varLst>
    <dgm:alg type="composite">
      <dgm:param type="ar" val="1.515"/>
    </dgm:alg>
    <dgm:shape xmlns:r="http://schemas.openxmlformats.org/officeDocument/2006/relationships" r:blip="">
      <dgm:adjLst/>
    </dgm:shape>
    <dgm:constrLst>
      <dgm:constr type="w" for="ch" forName="picts" refType="w"/>
      <dgm:constr type="h" for="ch" forName="picts" refType="h" fact="0.93"/>
      <dgm:constr type="b" for="ch" forName="txLine" refType="h"/>
      <dgm:constr type="w" for="ch" forName="txLine" refType="w"/>
      <dgm:constr type="h" for="ch" forName="txLine" refType="h" fact="0.07"/>
      <dgm:constr type="userD" for="des" refType="h" fact="0.016"/>
    </dgm:constrLst>
    <dgm:forEach name="Name1" axis="self" ptType="parTrans">
      <dgm:forEach name="Name2" axis="self" ptType="sibTrans" st="2">
        <dgm:forEach name="imageRepeat" axis="self">
          <dgm:layoutNode name="imageRepeatNode" styleLbl="alignNode1">
            <dgm:alg type="sp"/>
            <dgm:shape xmlns:r="http://schemas.openxmlformats.org/officeDocument/2006/relationships" type="rect" r:blip="" blipPhldr="1">
              <dgm:adjLst/>
            </dgm:shape>
            <dgm:presOf axis="self"/>
          </dgm:layoutNode>
        </dgm:forEach>
      </dgm:forEach>
    </dgm:forEach>
    <dgm:layoutNode name="picts">
      <dgm:alg type="composite"/>
      <dgm:shape xmlns:r="http://schemas.openxmlformats.org/officeDocument/2006/relationships" r:blip="">
        <dgm:adjLst/>
      </dgm:shape>
      <dgm:choose name="Name3">
        <dgm:if name="Name4" func="var" arg="dir" op="equ" val="norm">
          <dgm:constrLst>
            <dgm:constr type="userD"/>
            <dgm:constr type="w" for="ch" forName="space1" refType="h"/>
            <dgm:constr type="h" for="ch" forName="space1" refType="h"/>
            <dgm:constr type="r" for="ch" forName="space2" refType="w"/>
            <dgm:constr type="w" for="ch" forName="space2" refType="h" fact="0.608"/>
            <dgm:constr type="l" for="ch" forName="pictA1"/>
            <dgm:constr type="t" for="ch" forName="pictA1"/>
            <dgm:constr type="w" for="ch" forName="pictA1" refType="h"/>
            <dgm:constr type="h" for="ch" forName="pictA1" refType="h"/>
            <dgm:constr type="l" for="ch" forName="pictB1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r" for="ch" forName="pictA2" refType="w"/>
            <dgm:constr type="t" for="ch" forName="pictA2"/>
            <dgm:constr type="w" for="ch" forName="pictA2" refType="h" fact="0.608"/>
            <dgm:constr type="h" for="ch" forName="pictA2" refType="h" fact="0.608"/>
            <dgm:constr type="r" for="ch" forName="pictB2" refType="w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r" for="ch" forName="pictA3" refType="w"/>
            <dgm:constr type="b" for="ch" forName="pictA3" refType="h"/>
            <dgm:constr type="w" for="ch" forName="pictA3" refType="h" fact="0.371"/>
            <dgm:constr type="h" for="ch" forName="pictA3" refType="h" fact="0.371"/>
            <dgm:constr type="r" for="ch" forName="pictB3" refType="w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l" for="ch" forName="pictA4" refType="l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l" for="ch" forName="pictB4" refType="l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l" for="ch" forName="pictA5" refType="l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l" for="ch" forName="pictB5" refType="l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if>
        <dgm:else name="Name5">
          <dgm:constrLst>
            <dgm:constr type="userD"/>
            <dgm:constr type="w" for="ch" forName="space1" refType="h"/>
            <dgm:constr type="h" for="ch" forName="space1" refType="h"/>
            <dgm:constr type="l" for="ch" forName="space2"/>
            <dgm:constr type="w" for="ch" forName="space2" refType="h" fact="0.608"/>
            <dgm:constr type="r" for="ch" forName="pictA1" refType="w"/>
            <dgm:constr type="t" for="ch" forName="pictA1"/>
            <dgm:constr type="w" for="ch" forName="pictA1" refType="h"/>
            <dgm:constr type="h" for="ch" forName="pictA1" refType="h"/>
            <dgm:constr type="r" for="ch" forName="pictB1" refType="w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l" for="ch" forName="pictA2"/>
            <dgm:constr type="t" for="ch" forName="pictA2"/>
            <dgm:constr type="w" for="ch" forName="pictA2" refType="h" fact="0.608"/>
            <dgm:constr type="h" for="ch" forName="pictA2" refType="h" fact="0.608"/>
            <dgm:constr type="l" for="ch" forName="pictB2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l" for="ch" forName="pictA3"/>
            <dgm:constr type="b" for="ch" forName="pictA3" refType="h"/>
            <dgm:constr type="w" for="ch" forName="pictA3" refType="h" fact="0.371"/>
            <dgm:constr type="h" for="ch" forName="pictA3" refType="h" fact="0.371"/>
            <dgm:constr type="l" for="ch" forName="pictB3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r" for="ch" forName="pictA4" refType="r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r" for="ch" forName="pictB4" refType="r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r" for="ch" forName="pictA5" refType="r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r" for="ch" forName="pictB5" refType="r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else>
      </dgm:choose>
      <dgm:layoutNode name="space1">
        <dgm:alg type="sp"/>
        <dgm:shape xmlns:r="http://schemas.openxmlformats.org/officeDocument/2006/relationships" r:blip="">
          <dgm:adjLst/>
        </dgm:shape>
      </dgm:layoutNode>
      <dgm:layoutNode name="space2">
        <dgm:alg type="sp"/>
        <dgm:shape xmlns:r="http://schemas.openxmlformats.org/officeDocument/2006/relationships" r:blip="">
          <dgm:adjLst/>
        </dgm:shape>
      </dgm:layoutNode>
      <dgm:choose name="Name6">
        <dgm:if name="Name7" axis="ch" ptType="node" func="cnt" op="gte" val="1">
          <dgm:forEach name="Name8" axis="ch" ptType="sibTrans" hideLastTrans="0" cnt="1">
            <dgm:layoutNode name="pictA1">
              <dgm:alg type="sp"/>
              <dgm:shape xmlns:r="http://schemas.openxmlformats.org/officeDocument/2006/relationships" r:blip="">
                <dgm:adjLst/>
              </dgm:shape>
              <dgm:presOf/>
              <dgm:forEach name="Name9" ref="imageRepeat"/>
            </dgm:layoutNode>
            <dgm:layoutNode name="oneDot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11" refType="userD"/>
                <dgm:constr type="h" for="ch" forName="dotPict_11" refType="userD"/>
              </dgm:constrLst>
              <dgm:layoutNode name="dotPict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0">
          <dgm:layoutNode name="pictB1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1">
        <dgm:if name="Name12" axis="ch" ptType="node" func="cnt" op="gte" val="2">
          <dgm:forEach name="Name13" axis="ch" ptType="sibTrans" hideLastTrans="0" st="2" cnt="1">
            <dgm:layoutNode name="pictA2">
              <dgm:alg type="sp"/>
              <dgm:shape xmlns:r="http://schemas.openxmlformats.org/officeDocument/2006/relationships" r:blip="">
                <dgm:adjLst/>
              </dgm:shape>
              <dgm:presOf/>
              <dgm:forEach name="Name14" ref="imageRepeat"/>
            </dgm:layoutNode>
            <dgm:layoutNode name="two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21" refType="userD"/>
                <dgm:constr type="h" for="ch" forName="dotPict_21" refType="userD"/>
                <dgm:constr type="l" for="ch" forName="dotPict_22" refType="userD" fact="1.5"/>
                <dgm:constr type="w" for="ch" forName="dotPict_22" refType="userD"/>
                <dgm:constr type="h" for="ch" forName="dotPict_22" refType="userD"/>
              </dgm:constrLst>
              <dgm:layoutNode name="dotPict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5">
          <dgm:layoutNode name="pictB2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6">
        <dgm:if name="Name17" axis="ch" ptType="node" func="cnt" op="gte" val="3">
          <dgm:forEach name="Name18" axis="ch" ptType="sibTrans" hideLastTrans="0" st="3" cnt="1">
            <dgm:layoutNode name="pictA3">
              <dgm:alg type="sp"/>
              <dgm:shape xmlns:r="http://schemas.openxmlformats.org/officeDocument/2006/relationships" r:blip="">
                <dgm:adjLst/>
              </dgm:shape>
              <dgm:presOf/>
              <dgm:forEach name="Name19" ref="imageRepeat"/>
            </dgm:layoutNode>
            <dgm:layoutNode name="thre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31"/>
                <dgm:constr type="t" for="ch" forName="dotPict_31" refType="userD" fact="2.25"/>
                <dgm:constr type="w" for="ch" forName="dotPict_31" refType="userD"/>
                <dgm:constr type="h" for="ch" forName="dotPict_31" refType="userD"/>
                <dgm:constr type="l" for="ch" forName="dotPict_32" refType="userD" fact="1.125"/>
                <dgm:constr type="t" for="ch" forName="dotPict_32" refType="userD" fact="1.125"/>
                <dgm:constr type="w" for="ch" forName="dotPict_32" refType="userD"/>
                <dgm:constr type="h" for="ch" forName="dotPict_32" refType="userD"/>
                <dgm:constr type="l" for="ch" forName="dotPict_33" refType="userD" fact="2.25"/>
                <dgm:constr type="t" for="ch" forName="dotPict_33"/>
                <dgm:constr type="w" for="ch" forName="dotPict_33" refType="userD"/>
                <dgm:constr type="h" for="ch" forName="dotPict_33" refType="userD"/>
              </dgm:constrLst>
              <dgm:layoutNode name="dotPict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0">
          <dgm:layoutNode name="pictB3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1">
        <dgm:if name="Name22" axis="ch" ptType="node" func="cnt" op="gte" val="4">
          <dgm:forEach name="Name23" axis="ch" ptType="sibTrans" hideLastTrans="0" st="4" cnt="1">
            <dgm:layoutNode name="pictA4">
              <dgm:alg type="sp"/>
              <dgm:shape xmlns:r="http://schemas.openxmlformats.org/officeDocument/2006/relationships" r:blip="">
                <dgm:adjLst/>
              </dgm:shape>
              <dgm:presOf/>
              <dgm:forEach name="Name24" ref="imageRepeat"/>
            </dgm:layoutNode>
            <dgm:layoutNode name="four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41" refType="userD"/>
                <dgm:constr type="h" for="ch" forName="dotPict_41" refType="userD"/>
                <dgm:constr type="l" for="ch" forName="dotPict_42" refType="userD" fact="1.5"/>
                <dgm:constr type="w" for="ch" forName="dotPict_42" refType="userD"/>
                <dgm:constr type="h" for="ch" forName="dotPict_42" refType="userD"/>
                <dgm:constr type="t" for="ch" forName="dotPict_43" refType="userD" fact="1.5"/>
                <dgm:constr type="w" for="ch" forName="dotPict_43" refType="userD"/>
                <dgm:constr type="h" for="ch" forName="dotPict_43" refType="userD"/>
                <dgm:constr type="l" for="ch" forName="dotPict_44" refType="userD" fact="1.5"/>
                <dgm:constr type="t" for="ch" forName="dotPict_44" refType="userD" fact="1.5"/>
                <dgm:constr type="w" for="ch" forName="dotPict_44" refType="userD"/>
                <dgm:constr type="h" for="ch" forName="dotPict_44" refType="userD"/>
              </dgm:constrLst>
              <dgm:layoutNode name="dotPict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5">
          <dgm:layoutNode name="pictB4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6">
        <dgm:if name="Name27" axis="ch" ptType="node" func="cnt" op="gte" val="5">
          <dgm:forEach name="Name28" axis="ch" ptType="sibTrans" hideLastTrans="0" st="5" cnt="1">
            <dgm:layoutNode name="pictA5">
              <dgm:alg type="sp"/>
              <dgm:shape xmlns:r="http://schemas.openxmlformats.org/officeDocument/2006/relationships" r:blip="">
                <dgm:adjLst/>
              </dgm:shape>
              <dgm:presOf/>
              <dgm:forEach name="Name29" ref="imageRepeat"/>
            </dgm:layoutNode>
            <dgm:layoutNode name="fiv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51"/>
                <dgm:constr type="t" for="ch" forName="dotPict_51" refType="userD" fact="2.25"/>
                <dgm:constr type="w" for="ch" forName="dotPict_51" refType="userD"/>
                <dgm:constr type="h" for="ch" forName="dotPict_51" refType="userD"/>
                <dgm:constr type="l" for="ch" forName="dotPict_52" refType="userD" fact="1.125"/>
                <dgm:constr type="t" for="ch" forName="dotPict_52" refType="userD" fact="1.125"/>
                <dgm:constr type="w" for="ch" forName="dotPict_52" refType="userD"/>
                <dgm:constr type="h" for="ch" forName="dotPict_52" refType="userD"/>
                <dgm:constr type="l" for="ch" forName="dotPict_53" refType="userD" fact="2.25"/>
                <dgm:constr type="t" for="ch" forName="dotPict_53"/>
                <dgm:constr type="w" for="ch" forName="dotPict_53" refType="userD"/>
                <dgm:constr type="h" for="ch" forName="dotPict_53" refType="userD"/>
                <dgm:constr type="l" for="ch" forName="dotPict_54"/>
                <dgm:constr type="t" for="ch" forName="dotPict_54"/>
                <dgm:constr type="w" for="ch" forName="dotPict_54" refType="userD"/>
                <dgm:constr type="h" for="ch" forName="dotPict_54" refType="userD"/>
                <dgm:constr type="l" for="ch" forName="dotPict_55" refType="userD" fact="2.25"/>
                <dgm:constr type="t" for="ch" forName="dotPict_55" refType="userD" fact="2.25"/>
                <dgm:constr type="w" for="ch" forName="dotPict_55" refType="userD"/>
                <dgm:constr type="h" for="ch" forName="dotPict_55" refType="userD"/>
              </dgm:constrLst>
              <dgm:layoutNode name="dotPict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30">
          <dgm:layoutNode name="pictB5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</dgm:layoutNode>
    <dgm:layoutNode name="txLine">
      <dgm:choose name="Name31">
        <dgm:if name="Name32" func="var" arg="dir" op="equ" val="norm">
          <dgm:alg type="lin">
            <dgm:param type="horzAlign" val="r"/>
          </dgm:alg>
        </dgm:if>
        <dgm:else name="Name33">
          <dgm:alg type="lin">
            <dgm:param type="horzAlign" val="l"/>
            <dgm:param type="linDir" val="fromR"/>
          </dgm:alg>
        </dgm:else>
      </dgm:choose>
      <dgm:constrLst>
        <dgm:constr type="primFontSz" for="ch" ptType="node" op="equ" val="65"/>
        <dgm:constr type="w" for="ch" ptType="node" refType="primFontSz" refFor="ch" refPtType="node" fact="0.5"/>
        <dgm:constr type="h" for="ch" ptType="node" refType="h"/>
      </dgm:constrLst>
      <dgm:ruleLst>
        <dgm:rule type="primFontSz" for="ch" ptType="node" val="5" fact="NaN" max="NaN"/>
      </dgm:ruleLst>
      <dgm:forEach name="Name34" axis="ch" ptType="node">
        <dgm:choose name="Name35">
          <dgm:if name="Name36" axis="self" ptType="node" func="pos" op="equ" val="1">
            <dgm:layoutNode name="oneDot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11" refType="userD"/>
                <dgm:constr type="h" for="ch" forName="dotTx_11" refType="userD"/>
              </dgm:constrLst>
              <dgm:layoutNode name="dotTx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7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38" axis="self" ptType="node" func="pos" op="equ" val="2">
            <dgm:layoutNode name="two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21" refType="userD"/>
                <dgm:constr type="h" for="ch" forName="dotTx_21" refType="userD"/>
                <dgm:constr type="l" for="ch" forName="dotTx_22" refType="userD" fact="1.5"/>
                <dgm:constr type="w" for="ch" forName="dotTx_22" refType="userD"/>
                <dgm:constr type="h" for="ch" forName="dotTx_22" refType="userD"/>
              </dgm:constrLst>
              <dgm:layoutNode name="dotTx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9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0" axis="self" ptType="node" func="pos" op="equ" val="3">
            <dgm:layoutNode name="thre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31"/>
                <dgm:constr type="t" for="ch" forName="dotTx_31" refType="userD" fact="2.25"/>
                <dgm:constr type="w" for="ch" forName="dotTx_31" refType="userD"/>
                <dgm:constr type="h" for="ch" forName="dotTx_31" refType="userD"/>
                <dgm:constr type="l" for="ch" forName="dotTx_32" refType="userD" fact="1.125"/>
                <dgm:constr type="t" for="ch" forName="dotTx_32" refType="userD" fact="1.125"/>
                <dgm:constr type="w" for="ch" forName="dotTx_32" refType="userD"/>
                <dgm:constr type="h" for="ch" forName="dotTx_32" refType="userD"/>
                <dgm:constr type="l" for="ch" forName="dotTx_33" refType="userD" fact="2.25"/>
                <dgm:constr type="t" for="ch" forName="dotTx_33"/>
                <dgm:constr type="w" for="ch" forName="dotTx_33" refType="userD"/>
                <dgm:constr type="h" for="ch" forName="dotTx_33" refType="userD"/>
              </dgm:constrLst>
              <dgm:layoutNode name="dotTx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1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2" axis="self" ptType="node" func="pos" op="equ" val="4">
            <dgm:layoutNode name="four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41" refType="userD"/>
                <dgm:constr type="h" for="ch" forName="dotTx_41" refType="userD"/>
                <dgm:constr type="l" for="ch" forName="dotTx_42" refType="userD" fact="1.5"/>
                <dgm:constr type="w" for="ch" forName="dotTx_42" refType="userD"/>
                <dgm:constr type="h" for="ch" forName="dotTx_42" refType="userD"/>
                <dgm:constr type="t" for="ch" forName="dotTx_43" refType="userD" fact="1.5"/>
                <dgm:constr type="w" for="ch" forName="dotTx_43" refType="userD"/>
                <dgm:constr type="h" for="ch" forName="dotTx_43" refType="userD"/>
                <dgm:constr type="l" for="ch" forName="dotTx_44" refType="userD" fact="1.5"/>
                <dgm:constr type="t" for="ch" forName="dotTx_44" refType="userD" fact="1.5"/>
                <dgm:constr type="w" for="ch" forName="dotTx_44" refType="userD"/>
                <dgm:constr type="h" for="ch" forName="dotTx_44" refType="userD"/>
              </dgm:constrLst>
              <dgm:layoutNode name="dotTx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3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4" axis="self" ptType="node" func="pos" op="equ" val="5">
            <dgm:layoutNode name="fiv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51"/>
                <dgm:constr type="t" for="ch" forName="dotTx_51" refType="userD" fact="2.25"/>
                <dgm:constr type="w" for="ch" forName="dotTx_51" refType="userD"/>
                <dgm:constr type="h" for="ch" forName="dotTx_51" refType="userD"/>
                <dgm:constr type="l" for="ch" forName="dotTx_52" refType="userD" fact="1.125"/>
                <dgm:constr type="t" for="ch" forName="dotTx_52" refType="userD" fact="1.125"/>
                <dgm:constr type="w" for="ch" forName="dotTx_52" refType="userD"/>
                <dgm:constr type="h" for="ch" forName="dotTx_52" refType="userD"/>
                <dgm:constr type="l" for="ch" forName="dotTx_53" refType="userD" fact="2.25"/>
                <dgm:constr type="t" for="ch" forName="dotTx_53"/>
                <dgm:constr type="w" for="ch" forName="dotTx_53" refType="userD"/>
                <dgm:constr type="h" for="ch" forName="dotTx_53" refType="userD"/>
                <dgm:constr type="l" for="ch" forName="dotTx_54"/>
                <dgm:constr type="t" for="ch" forName="dotTx_54"/>
                <dgm:constr type="w" for="ch" forName="dotTx_54" refType="userD"/>
                <dgm:constr type="h" for="ch" forName="dotTx_54" refType="userD"/>
                <dgm:constr type="l" for="ch" forName="dotTx_55" refType="userD" fact="2.25"/>
                <dgm:constr type="t" for="ch" forName="dotTx_55" refType="userD" fact="2.25"/>
                <dgm:constr type="w" for="ch" forName="dotTx_55" refType="userD"/>
                <dgm:constr type="h" for="ch" forName="dotTx_55" refType="userD"/>
              </dgm:constrLst>
              <dgm:layoutNode name="dotTx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5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else name="Name46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84054-F29D-4F7E-B320-6E37D15A1E5D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D8D68-1FCB-4128-9581-C9015375E2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047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374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000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168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3583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280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362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282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273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305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387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385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Danke für Erscheinen</a:t>
            </a:r>
          </a:p>
          <a:p>
            <a:r>
              <a:rPr lang="de-DE" dirty="0"/>
              <a:t>Eigene Vorstellung</a:t>
            </a:r>
          </a:p>
          <a:p>
            <a:r>
              <a:rPr lang="de-DE" dirty="0"/>
              <a:t>Hinweis auf Ziel der Veranstaltung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8407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3248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7179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9303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0321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2493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4284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669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344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21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394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230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505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849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DD8D68-1FCB-4128-9581-C9015375E2E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692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C5A2B-A2E2-4D68-92D9-9A10B95966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512C3C-6366-40D9-9569-659B548B4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B07BB-5168-4F61-811C-74955C5F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D9A-9BAA-4A2A-94D3-CC0311A62A94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6E3B94-4C75-4E14-B757-D3AB7732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A17654-E3A2-4165-9118-AC8323D8B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03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16A-1582-4CE2-BB41-279974083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BEEA97D-D76C-4BBE-B24F-0D420549B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2B3640-3668-4C41-9454-3A4A7ED0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0AAA-24AB-44D4-BCEB-A6FBF68913E8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B3550A-0F2E-40D2-A818-03AA63E03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D4BBB0-3CFF-472A-8232-BD87C7430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987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69437-CB30-4320-ADE5-2A5B8BD51C62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75FAB93-34D9-4A1E-8CEA-510857B2A3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950" y="261938"/>
            <a:ext cx="2303463" cy="2303462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915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138" y="987425"/>
            <a:ext cx="4072670" cy="370840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332" y="987425"/>
            <a:ext cx="4072670" cy="37084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  <a:lvl2pPr>
              <a:defRPr>
                <a:solidFill>
                  <a:srgbClr val="00B050"/>
                </a:solidFill>
              </a:defRPr>
            </a:lvl2pPr>
            <a:lvl3pPr>
              <a:defRPr>
                <a:solidFill>
                  <a:srgbClr val="00B050"/>
                </a:solidFill>
              </a:defRPr>
            </a:lvl3pPr>
            <a:lvl4pPr>
              <a:defRPr>
                <a:solidFill>
                  <a:srgbClr val="00B050"/>
                </a:solidFill>
              </a:defRPr>
            </a:lvl4pPr>
            <a:lvl5pPr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97D4-90C3-43A1-8F7B-270157696602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848BBA2-755A-412A-8E01-423C5350CD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900000">
            <a:off x="6431300" y="373971"/>
            <a:ext cx="2691082" cy="521338"/>
          </a:xfrm>
          <a:solidFill>
            <a:srgbClr val="FFFF00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 b="1"/>
            </a:lvl1pPr>
          </a:lstStyle>
          <a:p>
            <a:pPr lvl="0"/>
            <a:r>
              <a:rPr lang="de-DE" dirty="0"/>
              <a:t>Pro und Contra eintippen</a:t>
            </a:r>
          </a:p>
        </p:txBody>
      </p:sp>
    </p:spTree>
    <p:extLst>
      <p:ext uri="{BB962C8B-B14F-4D97-AF65-F5344CB8AC3E}">
        <p14:creationId xmlns:p14="http://schemas.microsoft.com/office/powerpoint/2010/main" val="3535589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138" y="987425"/>
            <a:ext cx="4032476" cy="370840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622" y="987425"/>
            <a:ext cx="4032476" cy="37084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  <a:lvl2pPr>
              <a:defRPr>
                <a:solidFill>
                  <a:srgbClr val="00B050"/>
                </a:solidFill>
              </a:defRPr>
            </a:lvl2pPr>
            <a:lvl3pPr>
              <a:defRPr>
                <a:solidFill>
                  <a:srgbClr val="00B050"/>
                </a:solidFill>
              </a:defRPr>
            </a:lvl3pPr>
            <a:lvl4pPr>
              <a:defRPr>
                <a:solidFill>
                  <a:srgbClr val="00B050"/>
                </a:solidFill>
              </a:defRPr>
            </a:lvl4pPr>
            <a:lvl5pPr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0A8C-A9FB-4C7E-B6ED-D539BE4F890B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848BBA2-755A-412A-8E01-423C5350CD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900000">
            <a:off x="6431300" y="373971"/>
            <a:ext cx="2691082" cy="521338"/>
          </a:xfrm>
          <a:solidFill>
            <a:srgbClr val="FFFF00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 b="1"/>
            </a:lvl1pPr>
          </a:lstStyle>
          <a:p>
            <a:pPr lvl="0"/>
            <a:r>
              <a:rPr lang="de-DE" dirty="0"/>
              <a:t>Pro und Contra eintippen</a:t>
            </a:r>
          </a:p>
        </p:txBody>
      </p:sp>
    </p:spTree>
    <p:extLst>
      <p:ext uri="{BB962C8B-B14F-4D97-AF65-F5344CB8AC3E}">
        <p14:creationId xmlns:p14="http://schemas.microsoft.com/office/powerpoint/2010/main" val="42710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7EF497-B79C-4675-8753-43C0C3CD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1EBBB4-056F-4DDE-A423-14A4200F8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E621D6-EDDD-4C78-BBD9-6E6888BBD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DC9A7-483D-42FB-86B4-7E6C65C67F52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A64E53-C5A4-48D6-9DA9-A91E72C5E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406E56-2DF3-4D1B-B078-B042BEC6D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22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4E7F80-6CF6-4621-BE3B-9B17D4953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F9D824-1A33-4198-9ECA-7830EB2F1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354C8D-B342-4051-B0C4-F5493727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740D-3E8F-44A5-B5A6-EE237A137D04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C4D9D7-BEE3-4DE4-B8E4-79AE0AF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7F3B6B-586E-4B93-9C8D-974E04B1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3204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96" userDrawn="1">
          <p15:clr>
            <a:srgbClr val="5ACBF0"/>
          </p15:clr>
        </p15:guide>
        <p15:guide id="2" orient="horz" pos="1643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4EC604-F4F4-47DD-A065-C0B153A0A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30C69F-6BCE-4893-BC84-B2F0415E47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9AB57D-11D0-4DDE-99CC-0C4D114FE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CD2768-68E3-4DD5-AD53-4F8EDAA77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8427-406D-4944-8414-5B21FD5752D6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9FC710-172D-4C4C-955C-BC9036ADD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314ABD-ADBE-426F-9EBB-EFD42A60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900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243DA-CDB3-4E9A-9206-9FACE12E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88D41C-B05D-4884-A434-BA2F81DF1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AB864C-F2A2-4614-8E4A-B414C2879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8E1FF23-6DE5-4100-96C4-D55B091E26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A2EE86-7B2D-4D38-AAFC-79990B665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126D2D8-51A6-4F87-AC5C-A7E99613E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F9DC-C902-4433-B081-6C1A56C51A01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EFCC7ED-FC89-4494-AF8E-B37F35550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9D70EE-CCE1-460C-BC96-A8F2625F2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2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47C294-FB99-461C-BFE7-A54094EC8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AB4CF9-B0D3-4BC3-B0CF-8CCEA5D04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560A1-3886-474B-A3F0-56BC0FAFB089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B901FD-F3CA-428A-AB58-B37901550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E74DC7-38A0-49A3-A2E0-C9DE88450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16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3A0A865-7472-45D7-B663-A003BDEC3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E699-C440-4672-945B-1491DAA3E952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BA72258-951E-4F84-AFA3-3137E9E5C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6DCA83-B4BA-4D9E-8B3D-12DAF252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15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3C8C14-0647-4DA2-9F25-B143F014E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12AB9E-7537-4FB4-A1B2-C4DC4AA4A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7D022F-C16F-4819-A4EE-DF141B051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B07143-189A-4B28-87DD-E6E424003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EF9A-AF75-4B8E-944A-190C683C5A43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A90E72-AC50-4C92-AB95-A9FD69AC8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520DE0-2DC6-48CC-B452-B01FC6D5E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347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5436FE-1711-4350-80AD-AC0DBF961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C11E0CA-2F59-412F-81CC-212507FE9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DCE3FB4-201F-4087-BE8F-0617FBBFAD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FEF9F4-5F5E-45A5-85A7-2FF32C9C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40C5F-881F-448B-8E32-D5DD08939EBA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CF2077C-247D-4082-95A1-6A286F86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BDA051-97CF-4218-A9BC-87742231F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17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DE96F65-17CF-452C-83E6-C32E54B4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38" y="195263"/>
            <a:ext cx="8316912" cy="684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8AEA3E-3D48-4A49-BD58-5FA99DF9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138" y="987425"/>
            <a:ext cx="8316912" cy="370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7DC3B5-0150-420D-99B9-2AA86EAF5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138" y="4811315"/>
            <a:ext cx="1039812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D7E18-28C2-4C89-B324-44A2A7C14550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A9193D-8653-41C1-B04F-55F2D7311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73250" y="4803775"/>
            <a:ext cx="5029200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5F193E-4389-4401-8E8C-47E3D5307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50" y="987424"/>
            <a:ext cx="539750" cy="4156075"/>
          </a:xfrm>
          <a:prstGeom prst="rect">
            <a:avLst/>
          </a:prstGeom>
          <a:gradFill flip="none" rotWithShape="1">
            <a:gsLst>
              <a:gs pos="0">
                <a:srgbClr val="B30B00"/>
              </a:gs>
              <a:gs pos="100000">
                <a:srgbClr val="FFAF14"/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t"/>
          <a:lstStyle>
            <a:lvl1pPr algn="ctr">
              <a:defRPr sz="900">
                <a:solidFill>
                  <a:srgbClr val="FFAF14"/>
                </a:solidFill>
              </a:defRPr>
            </a:lvl1pPr>
          </a:lstStyle>
          <a:p>
            <a:fld id="{0FB24FE8-B1D6-4889-839A-FFEFB6AE10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8CF2698-436A-4D4C-98FE-74AF3B2D38D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9" y="195263"/>
            <a:ext cx="542785" cy="5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5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5" r:id="rId11"/>
    <p:sldLayoutId id="2147483706" r:id="rId12"/>
    <p:sldLayoutId id="2147483707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B30B00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3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orient="horz" pos="554" userDrawn="1">
          <p15:clr>
            <a:srgbClr val="F26B43"/>
          </p15:clr>
        </p15:guide>
        <p15:guide id="4" orient="horz" pos="622" userDrawn="1">
          <p15:clr>
            <a:srgbClr val="F26B43"/>
          </p15:clr>
        </p15:guide>
        <p15:guide id="5" orient="horz" pos="2958" userDrawn="1">
          <p15:clr>
            <a:srgbClr val="F26B43"/>
          </p15:clr>
        </p15:guide>
        <p15:guide id="6" orient="horz" pos="3026" userDrawn="1">
          <p15:clr>
            <a:srgbClr val="F26B43"/>
          </p15:clr>
        </p15:guide>
        <p15:guide id="7" orient="horz" pos="3140" userDrawn="1">
          <p15:clr>
            <a:srgbClr val="F26B43"/>
          </p15:clr>
        </p15:guide>
        <p15:guide id="8" pos="408" userDrawn="1">
          <p15:clr>
            <a:srgbClr val="F26B43"/>
          </p15:clr>
        </p15:guide>
        <p15:guide id="9" pos="453" userDrawn="1">
          <p15:clr>
            <a:srgbClr val="F26B43"/>
          </p15:clr>
        </p15:guide>
        <p15:guide id="10" pos="56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3C4FEF6-985A-4CB6-B4AA-E7F5130B225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537387"/>
            <a:ext cx="4267200" cy="406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74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95DA0-C739-41E6-A7A0-EE8AA94E6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Einführungskonzept</a:t>
            </a:r>
            <a:endParaRPr lang="de-DE" dirty="0"/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612CB149-48C8-4C83-BC6D-4B248457CC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3393304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CE86D09-8D20-467F-A299-43B5BDD9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571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C7353EC-FDEC-41A5-BE4F-8080D3F272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5512352" y="2795748"/>
            <a:ext cx="2484066" cy="2207269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0B430EE-0414-40C3-9BFE-6243474D7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557824" y="1209695"/>
            <a:ext cx="2560756" cy="1707909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C09558-507D-481C-B936-47451B2B0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Mock-Up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DC3974-9756-497E-9889-B1DC5C37A1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85" y="255345"/>
            <a:ext cx="1934856" cy="2721535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EE679B1-09EB-439E-B743-BBFB07D721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339" y="2511892"/>
            <a:ext cx="2439661" cy="2275867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C9C8F69-49BB-4D3D-9401-4BFD2DF37C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682" y="1263939"/>
            <a:ext cx="3222386" cy="2150936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53FF8B0A-486D-4434-A54C-22EE671CE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531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C7353EC-FDEC-41A5-BE4F-8080D3F272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t="11688" r="11287" b="6740"/>
          <a:stretch/>
        </p:blipFill>
        <p:spPr>
          <a:xfrm>
            <a:off x="3455987" y="2967038"/>
            <a:ext cx="2124076" cy="1944687"/>
          </a:xfrm>
          <a:prstGeom prst="rect">
            <a:avLst/>
          </a:prstGeom>
          <a:ln w="28575" cap="sq">
            <a:noFill/>
            <a:miter lim="800000"/>
          </a:ln>
          <a:effectLst/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0B430EE-0414-40C3-9BFE-6243474D7D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131888"/>
            <a:ext cx="2592388" cy="1727200"/>
          </a:xfrm>
          <a:prstGeom prst="rect">
            <a:avLst/>
          </a:prstGeom>
          <a:ln w="28575" cap="sq">
            <a:noFill/>
            <a:miter lim="800000"/>
          </a:ln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C09558-507D-481C-B936-47451B2B0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Mock-Up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DC3974-9756-497E-9889-B1DC5C37A1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14" y="1131888"/>
            <a:ext cx="2700336" cy="3781724"/>
          </a:xfrm>
          <a:prstGeom prst="rect">
            <a:avLst/>
          </a:prstGeom>
          <a:ln w="28575" cap="sq">
            <a:noFill/>
            <a:miter lim="800000"/>
          </a:ln>
          <a:effectLst/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EE679B1-09EB-439E-B743-BBFB07D721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32"/>
          <a:stretch/>
        </p:blipFill>
        <p:spPr>
          <a:xfrm>
            <a:off x="3455987" y="1131889"/>
            <a:ext cx="2124076" cy="1727200"/>
          </a:xfrm>
          <a:prstGeom prst="rect">
            <a:avLst/>
          </a:prstGeom>
          <a:ln w="28575" cap="sq">
            <a:noFill/>
            <a:miter lim="800000"/>
          </a:ln>
          <a:effectLst/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C9C8F69-49BB-4D3D-9401-4BFD2DF37C6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" t="5260" r="11568"/>
          <a:stretch/>
        </p:blipFill>
        <p:spPr>
          <a:xfrm>
            <a:off x="755649" y="2967038"/>
            <a:ext cx="2592388" cy="194468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53602D6-BB07-46FA-93C4-93F27E11427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845" b="85103" l="15299" r="80556">
                        <a14:foregroundMark x1="64857" y1="70311" x2="65810" y2="70311"/>
                        <a14:foregroundMark x1="26000" y1="73526" x2="27238" y2="71704"/>
                        <a14:backgroundMark x1="29333" y1="40836" x2="72190" y2="41908"/>
                        <a14:backgroundMark x1="26381" y1="56163" x2="71619" y2="48553"/>
                        <a14:backgroundMark x1="43238" y1="63558" x2="61714" y2="63023"/>
                        <a14:backgroundMark x1="61714" y1="63023" x2="62952" y2="63023"/>
                        <a14:backgroundMark x1="17714" y1="74812" x2="23333" y2="67953"/>
                        <a14:backgroundMark x1="23333" y1="67953" x2="24095" y2="67417"/>
                        <a14:backgroundMark x1="23143" y1="71704" x2="26286" y2="69132"/>
                        <a14:backgroundMark x1="35524" y1="67417" x2="36381" y2="674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51" t="63353" r="25636" b="14487"/>
          <a:stretch/>
        </p:blipFill>
        <p:spPr>
          <a:xfrm>
            <a:off x="5688012" y="229888"/>
            <a:ext cx="3180081" cy="1259840"/>
          </a:xfrm>
          <a:prstGeom prst="rect">
            <a:avLst/>
          </a:prstGeom>
          <a:ln w="28575" cap="sq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A623EE74-1F2E-49C1-B225-F50F6C24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835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1956A-F422-47F4-B9C5-A2E132E97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Mock-Up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56DC0DC-7D3F-414E-90FF-BBD3CE36C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326632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B15250-9853-440A-B8AA-4A6A4FD90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394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47854A3-0878-4955-9370-1F0BF308FC54}"/>
              </a:ext>
            </a:extLst>
          </p:cNvPr>
          <p:cNvSpPr txBox="1"/>
          <p:nvPr/>
        </p:nvSpPr>
        <p:spPr>
          <a:xfrm>
            <a:off x="650240" y="254000"/>
            <a:ext cx="8402320" cy="861774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5000" b="1" dirty="0">
                <a:latin typeface="Sitka Heading" panose="02000505000000020004" pitchFamily="2" charset="0"/>
              </a:rPr>
              <a:t>Wir machen Ihnen Appetit!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26A8EF-B2B9-4F4A-B9D4-407A2E184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7060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683E50-4704-45AB-B865-B5052423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Ristorante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0DE019-66CC-455B-8475-C2411A38A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anbieten</a:t>
            </a:r>
            <a:endParaRPr lang="de-DE" dirty="0"/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310CE2C3-C8B8-47FF-B921-61E081F0912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9" r="16719"/>
          <a:stretch/>
        </p:blipFill>
        <p:spPr/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A888BF-71F2-4655-BFAD-DD08E6257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151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Unsere leckeren Gerichte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Antipasti (Vorspeisen)</a:t>
            </a:r>
          </a:p>
          <a:p>
            <a:r>
              <a:rPr lang="de-DE"/>
              <a:t>Pizza (Pizza)</a:t>
            </a:r>
          </a:p>
          <a:p>
            <a:r>
              <a:rPr lang="de-DE"/>
              <a:t>Pasta (Nudeln)</a:t>
            </a:r>
          </a:p>
          <a:p>
            <a:r>
              <a:rPr lang="de-DE"/>
              <a:t>Pesce (Fisch)</a:t>
            </a:r>
          </a:p>
          <a:p>
            <a:r>
              <a:rPr lang="de-DE"/>
              <a:t>Carne (Fleisch)</a:t>
            </a:r>
          </a:p>
          <a:p>
            <a:r>
              <a:rPr lang="de-DE"/>
              <a:t>Dolce (Desserts)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BB5F758-03DB-439A-A59C-39EE98D5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15</a:t>
            </a:fld>
            <a:endParaRPr lang="de-DE" dirty="0"/>
          </a:p>
        </p:txBody>
      </p:sp>
    </p:spTree>
    <p:extLst/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leckeren Getränke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Vino </a:t>
            </a:r>
            <a:r>
              <a:rPr lang="de-DE" dirty="0" err="1"/>
              <a:t>rosso</a:t>
            </a:r>
            <a:r>
              <a:rPr lang="de-DE" dirty="0"/>
              <a:t> (Rotwein)</a:t>
            </a:r>
          </a:p>
          <a:p>
            <a:r>
              <a:rPr lang="de-DE" dirty="0"/>
              <a:t>Vino </a:t>
            </a:r>
            <a:r>
              <a:rPr lang="de-DE" dirty="0" err="1"/>
              <a:t>bianco</a:t>
            </a:r>
            <a:r>
              <a:rPr lang="de-DE" dirty="0"/>
              <a:t> (Weißwein)</a:t>
            </a:r>
          </a:p>
          <a:p>
            <a:r>
              <a:rPr lang="de-DE" dirty="0"/>
              <a:t>Vino </a:t>
            </a:r>
            <a:r>
              <a:rPr lang="de-DE" dirty="0" err="1"/>
              <a:t>rosato</a:t>
            </a:r>
            <a:r>
              <a:rPr lang="de-DE" dirty="0"/>
              <a:t> (</a:t>
            </a:r>
            <a:r>
              <a:rPr lang="de-DE" dirty="0" err="1"/>
              <a:t>Roséwein</a:t>
            </a:r>
            <a:r>
              <a:rPr lang="de-DE" dirty="0"/>
              <a:t>)</a:t>
            </a:r>
          </a:p>
          <a:p>
            <a:r>
              <a:rPr lang="de-DE" dirty="0" err="1"/>
              <a:t>Birra</a:t>
            </a:r>
            <a:r>
              <a:rPr lang="de-DE" dirty="0"/>
              <a:t> (Bier)</a:t>
            </a:r>
          </a:p>
          <a:p>
            <a:r>
              <a:rPr lang="de-DE" dirty="0" err="1"/>
              <a:t>Bibite</a:t>
            </a:r>
            <a:r>
              <a:rPr lang="de-DE" dirty="0"/>
              <a:t> </a:t>
            </a:r>
            <a:r>
              <a:rPr lang="de-DE" dirty="0" err="1"/>
              <a:t>analcoliche</a:t>
            </a:r>
            <a:r>
              <a:rPr lang="de-DE" dirty="0"/>
              <a:t> (Softdrinks)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79BEBD-7B73-41DB-821B-9B4C7155A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16</a:t>
            </a:fld>
            <a:endParaRPr lang="de-DE" dirty="0"/>
          </a:p>
        </p:txBody>
      </p:sp>
    </p:spTree>
    <p:extLst/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01D11-3FC7-47E2-BA15-D129F47A9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Zahlen, bitte!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D405D47-D340-4BDA-AC6C-AE1822C8A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Wie wir planen</a:t>
            </a:r>
            <a:endParaRPr lang="de-DE" dirty="0"/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9FBB862B-A2FA-45BA-93E0-BF802490805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4" r="17344"/>
          <a:stretch/>
        </p:blipFill>
        <p:spPr/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A0A8F3-C756-4643-AC73-0EE0405D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99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4919C2-0E97-446D-9000-7ABD11CE1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Anzahl Teller täglich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8F22032D-2BF2-4BA2-896B-F31E959469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627785"/>
              </p:ext>
            </p:extLst>
          </p:nvPr>
        </p:nvGraphicFramePr>
        <p:xfrm>
          <a:off x="628650" y="1370013"/>
          <a:ext cx="7886700" cy="2595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4235505614"/>
                    </a:ext>
                  </a:extLst>
                </a:gridCol>
                <a:gridCol w="1659889">
                  <a:extLst>
                    <a:ext uri="{9D8B030D-6E8A-4147-A177-3AD203B41FA5}">
                      <a16:colId xmlns:a16="http://schemas.microsoft.com/office/drawing/2014/main" val="3155865743"/>
                    </a:ext>
                  </a:extLst>
                </a:gridCol>
                <a:gridCol w="3597911">
                  <a:extLst>
                    <a:ext uri="{9D8B030D-6E8A-4147-A177-3AD203B41FA5}">
                      <a16:colId xmlns:a16="http://schemas.microsoft.com/office/drawing/2014/main" val="23594305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Gerichte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Teller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Notizen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99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Antipasti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863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Pizza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486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Pasta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25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Pesce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40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/>
                        <a:t>Viele Fisch- und Fleischspezialitäten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71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30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325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Dolce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559390"/>
                  </a:ext>
                </a:extLst>
              </a:tr>
            </a:tbl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1B0C78-C4F0-4954-8787-78C21A3EB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2662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FA28EB-1CFD-4ED4-AB7B-372FF19ED0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Pizza &amp; Piazza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E5DFD5-D28D-45CD-87A9-B55BA0CB0D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…die venezianische Lebensart!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142062-8F90-4925-9A10-A78D976EC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3961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5E5060-6792-448E-8472-8F7E5647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Anteile Gerichte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45D768FC-DDA6-4B14-AE1B-57C9EE8AF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734154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331CF5-0530-4495-908F-01676E928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1302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Prognose Essen/Tag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477936"/>
              </p:ext>
            </p:extLst>
          </p:nvPr>
        </p:nvGraphicFramePr>
        <p:xfrm>
          <a:off x="628650" y="1036320"/>
          <a:ext cx="7886700" cy="3596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D8B766-BBDF-4782-A2A1-B4448F2A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20</a:t>
            </a:fld>
            <a:endParaRPr lang="de-DE" dirty="0"/>
          </a:p>
        </p:txBody>
      </p:sp>
    </p:spTree>
    <p:extLst/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78E61-AD38-483C-8E32-588BC754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Zusammenfassung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6A591B-2457-4E1B-8FAC-7BE8B4A6A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von Ihnen möchten</a:t>
            </a:r>
            <a:endParaRPr lang="de-DE" dirty="0"/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21083643-BBE7-41C3-93A5-77D74BD53E6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2400"/>
          <a:stretch>
            <a:fillRect/>
          </a:stretch>
        </p:blipFill>
        <p:spPr/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2BE2BC7-0890-45B3-BF53-81F94E1C6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5735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Beziehungen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Geldgeber</a:t>
            </a:r>
          </a:p>
          <a:p>
            <a:r>
              <a:rPr lang="de-DE" dirty="0"/>
              <a:t>Gäste</a:t>
            </a:r>
          </a:p>
          <a:p>
            <a:r>
              <a:rPr lang="de-DE" dirty="0"/>
              <a:t>Lieferanten</a:t>
            </a:r>
          </a:p>
          <a:p>
            <a:r>
              <a:rPr lang="de-DE" dirty="0"/>
              <a:t>Mitarbeiter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747862-BA4D-4753-BB1D-423DE721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5683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Stabile Finanzierung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Solide Berechnungen</a:t>
            </a:r>
          </a:p>
          <a:p>
            <a:r>
              <a:rPr lang="de-DE" dirty="0"/>
              <a:t>Faire Verträge</a:t>
            </a:r>
          </a:p>
          <a:p>
            <a:r>
              <a:rPr lang="de-DE" dirty="0"/>
              <a:t>Langfristige Investitionen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A6BAE6-C360-4761-9927-9437A9F4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555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Erfolgreiche 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Motivierte Mitarbeiter</a:t>
            </a:r>
          </a:p>
          <a:p>
            <a:r>
              <a:rPr lang="de-DE" dirty="0"/>
              <a:t>Zufriedene Gäste</a:t>
            </a:r>
          </a:p>
          <a:p>
            <a:r>
              <a:rPr lang="de-DE" dirty="0"/>
              <a:t>Erfreuliche Rendite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61AFA0-6EC2-46BB-AA85-6D57ED7AA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8855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519" y="344229"/>
            <a:ext cx="3128963" cy="2983430"/>
          </a:xfrm>
          <a:prstGeom prst="rect">
            <a:avLst/>
          </a:prstGeom>
          <a:effectLst>
            <a:outerShdw blurRad="266700" dist="317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0" y="3899694"/>
            <a:ext cx="914400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50" b="1" dirty="0">
                <a:latin typeface="+mj-lt"/>
              </a:rPr>
              <a:t>Wir eröffnen Ihnen neue Möglichkeiten!</a:t>
            </a:r>
          </a:p>
        </p:txBody>
      </p:sp>
      <p:sp useBgFill="1">
        <p:nvSpPr>
          <p:cNvPr id="6" name="Textfeld 5">
            <a:extLst>
              <a:ext uri="{FF2B5EF4-FFF2-40B4-BE49-F238E27FC236}">
                <a16:creationId xmlns:a16="http://schemas.microsoft.com/office/drawing/2014/main" id="{DAC6E930-9C52-4CE7-A1D9-F4E884140EC7}"/>
              </a:ext>
            </a:extLst>
          </p:cNvPr>
          <p:cNvSpPr txBox="1"/>
          <p:nvPr/>
        </p:nvSpPr>
        <p:spPr>
          <a:xfrm>
            <a:off x="3098800" y="3899694"/>
            <a:ext cx="5892800" cy="66941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3750" b="1">
                <a:latin typeface="+mj-lt"/>
              </a:defRPr>
            </a:lvl1pPr>
          </a:lstStyle>
          <a:p>
            <a:pPr algn="l"/>
            <a:r>
              <a:rPr lang="de-DE" dirty="0"/>
              <a:t>bald…</a:t>
            </a:r>
          </a:p>
        </p:txBody>
      </p:sp>
    </p:spTree>
    <p:extLst>
      <p:ext uri="{BB962C8B-B14F-4D97-AF65-F5344CB8AC3E}">
        <p14:creationId xmlns:p14="http://schemas.microsoft.com/office/powerpoint/2010/main" val="421238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6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DEC78C-D0D9-4F49-A889-B0DF8CABB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Geschäftsidee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4C8EB-8489-4450-96CF-3A812013E8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vorhaben</a:t>
            </a:r>
            <a:endParaRPr lang="de-DE" dirty="0"/>
          </a:p>
        </p:txBody>
      </p:sp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E5965D24-92BD-4799-B320-CDD001820C0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/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EFD208-7012-438E-855D-7A301154F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467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15DE9-008C-4132-8943-AC298C59C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Konzept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7B08E9-E0B5-4097-895E-BD483E708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Gepflegt genießen</a:t>
            </a:r>
          </a:p>
          <a:p>
            <a:r>
              <a:rPr lang="de-DE"/>
              <a:t>Wohlfühl-Atmosphäre</a:t>
            </a:r>
          </a:p>
          <a:p>
            <a:r>
              <a:rPr lang="de-DE"/>
              <a:t>Im Stil venezianischer Villen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28D054-C4EF-40E9-8787-DEAE1A460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455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FD78B-5AA8-4CD4-9B59-E928BA021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Essen und Trinken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59A907-A958-4F16-8A54-6D126907DD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/>
              <a:t>Kein Massengeschäft</a:t>
            </a:r>
          </a:p>
          <a:p>
            <a:r>
              <a:rPr lang="de-DE"/>
              <a:t>Kein „Italiener“</a:t>
            </a:r>
          </a:p>
          <a:p>
            <a:r>
              <a:rPr lang="de-DE"/>
              <a:t>Keine Massen-Pizza</a:t>
            </a:r>
          </a:p>
          <a:p>
            <a:r>
              <a:rPr lang="de-DE"/>
              <a:t>Kein Dosen-Bier</a:t>
            </a:r>
          </a:p>
          <a:p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67019D2-B5E9-4009-994E-A48844BBD1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/>
              <a:t>Gehobene Küche</a:t>
            </a:r>
          </a:p>
          <a:p>
            <a:r>
              <a:rPr lang="de-DE"/>
              <a:t>Venezianische Gerichte</a:t>
            </a:r>
          </a:p>
          <a:p>
            <a:r>
              <a:rPr lang="de-DE"/>
              <a:t>Frische Zutaten</a:t>
            </a:r>
          </a:p>
          <a:p>
            <a:r>
              <a:rPr lang="de-DE"/>
              <a:t>Edle Getränke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1FA8E76-4A03-4CBB-A533-4EFDED0174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Plus/Minus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C95FECE7-C616-439A-A387-A5B8B5DA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707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B5203-CEC8-4F25-95EB-3ED1495E8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Gestaltung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F0F6AD-A0C7-4752-BCEB-A7B260D950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Keine üblichen Rot-Weiß-Grün-Farben</a:t>
            </a:r>
          </a:p>
          <a:p>
            <a:r>
              <a:rPr lang="de-DE" dirty="0"/>
              <a:t>Kein </a:t>
            </a:r>
            <a:r>
              <a:rPr lang="de-DE" dirty="0" err="1"/>
              <a:t>Kellenputz</a:t>
            </a:r>
            <a:endParaRPr lang="de-DE" dirty="0"/>
          </a:p>
          <a:p>
            <a:r>
              <a:rPr lang="de-DE" dirty="0"/>
              <a:t>Keine schlecht geklebten Riemchen</a:t>
            </a:r>
          </a:p>
          <a:p>
            <a:r>
              <a:rPr lang="de-DE" dirty="0"/>
              <a:t>Keine Strahler aus dem Baumarkt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26BEC50-FAF2-4611-A7AB-9B30B920D1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/>
              <a:t>Gold und Rot als Hauptfarben</a:t>
            </a:r>
          </a:p>
          <a:p>
            <a:r>
              <a:rPr lang="de-DE"/>
              <a:t>Tapezierte Wände</a:t>
            </a:r>
          </a:p>
          <a:p>
            <a:r>
              <a:rPr lang="de-DE"/>
              <a:t>Samt-Vorhänge, Marmor und Eiche</a:t>
            </a:r>
          </a:p>
          <a:p>
            <a:r>
              <a:rPr lang="de-DE"/>
              <a:t>Dekorative Lüster</a:t>
            </a:r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1AA486F4-B8E9-45B2-839B-C0473918EE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Dafür/Dagegen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B2D997-3E0F-4BA3-A2CC-830BEB09C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795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31AE4D-D987-4D41-B85F-254D8CDCC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 Namen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436FF34-277A-4272-9E85-0AFB42162E64}"/>
              </a:ext>
            </a:extLst>
          </p:cNvPr>
          <p:cNvSpPr txBox="1"/>
          <p:nvPr/>
        </p:nvSpPr>
        <p:spPr>
          <a:xfrm>
            <a:off x="772160" y="1361440"/>
            <a:ext cx="1812544" cy="52832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76200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r>
              <a:rPr lang="de-DE" dirty="0"/>
              <a:t>Pizza-Flitzer</a:t>
            </a:r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5D2414B3-20C9-4DEC-9D09-995A2281B49B}"/>
              </a:ext>
            </a:extLst>
          </p:cNvPr>
          <p:cNvSpPr/>
          <p:nvPr/>
        </p:nvSpPr>
        <p:spPr>
          <a:xfrm rot="900000">
            <a:off x="7197172" y="228410"/>
            <a:ext cx="1572768" cy="1085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Meat&amp;Eat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C07209A-464D-4129-A608-9A24BEBACDDE}"/>
              </a:ext>
            </a:extLst>
          </p:cNvPr>
          <p:cNvSpPr/>
          <p:nvPr/>
        </p:nvSpPr>
        <p:spPr>
          <a:xfrm rot="20700000">
            <a:off x="3486912" y="1804416"/>
            <a:ext cx="1438656" cy="1158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Carne-vale veneziano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2D2FBA2-8E25-40E8-8BF3-D5E15141743A}"/>
              </a:ext>
            </a:extLst>
          </p:cNvPr>
          <p:cNvSpPr/>
          <p:nvPr/>
        </p:nvSpPr>
        <p:spPr>
          <a:xfrm rot="1800000">
            <a:off x="5974080" y="2353056"/>
            <a:ext cx="237744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Pizza Papa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3ACB7DD-6F4E-44A8-9716-C33F527E1EB7}"/>
              </a:ext>
            </a:extLst>
          </p:cNvPr>
          <p:cNvSpPr/>
          <p:nvPr/>
        </p:nvSpPr>
        <p:spPr>
          <a:xfrm>
            <a:off x="1048512" y="3157728"/>
            <a:ext cx="1812544" cy="621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Pizzeria Venetia</a:t>
            </a:r>
          </a:p>
        </p:txBody>
      </p:sp>
      <p:sp>
        <p:nvSpPr>
          <p:cNvPr id="8" name="Pfeil: Fünfeck 7">
            <a:extLst>
              <a:ext uri="{FF2B5EF4-FFF2-40B4-BE49-F238E27FC236}">
                <a16:creationId xmlns:a16="http://schemas.microsoft.com/office/drawing/2014/main" id="{C6C1FB0E-7763-4357-91FD-4282123B3AF9}"/>
              </a:ext>
            </a:extLst>
          </p:cNvPr>
          <p:cNvSpPr/>
          <p:nvPr/>
        </p:nvSpPr>
        <p:spPr>
          <a:xfrm rot="2700000">
            <a:off x="5103500" y="3338451"/>
            <a:ext cx="2036064" cy="9575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Pa-Pa-Pizza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FC483CA-43B7-474F-B88C-BFBB46A47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381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4D907-9344-4CC4-ADB2-024588645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Gewählter Name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C2149E4-2DF4-4618-9EDB-6FB74FFE05BC}"/>
              </a:ext>
            </a:extLst>
          </p:cNvPr>
          <p:cNvSpPr/>
          <p:nvPr/>
        </p:nvSpPr>
        <p:spPr>
          <a:xfrm>
            <a:off x="762000" y="1268016"/>
            <a:ext cx="7886700" cy="3601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>
              <a:lnSpc>
                <a:spcPts val="12000"/>
              </a:lnSpc>
            </a:pPr>
            <a:r>
              <a:rPr lang="de-DE" sz="15000" spc="-300" dirty="0">
                <a:solidFill>
                  <a:schemeClr val="accent4">
                    <a:lumMod val="60000"/>
                    <a:lumOff val="40000"/>
                  </a:schemeClr>
                </a:solidFill>
                <a:latin typeface="Sitka Heading" panose="02000505000000020004" pitchFamily="2" charset="0"/>
              </a:rPr>
              <a:t>Pizza &amp; Piazza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967FE7-ADF7-4E37-8993-A2CF6542D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410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8CAFF-6731-403A-B098-593F3AA95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Einführungskonzept</a:t>
            </a:r>
          </a:p>
        </p:txBody>
      </p:sp>
      <p:sp>
        <p:nvSpPr>
          <p:cNvPr id="9" name="Scrollen: vertikal 8">
            <a:extLst>
              <a:ext uri="{FF2B5EF4-FFF2-40B4-BE49-F238E27FC236}">
                <a16:creationId xmlns:a16="http://schemas.microsoft.com/office/drawing/2014/main" id="{9ADC0F97-9639-4BC8-AA51-AB9FE7225C2E}"/>
              </a:ext>
            </a:extLst>
          </p:cNvPr>
          <p:cNvSpPr/>
          <p:nvPr/>
        </p:nvSpPr>
        <p:spPr>
          <a:xfrm>
            <a:off x="1300480" y="1085342"/>
            <a:ext cx="972279" cy="972279"/>
          </a:xfrm>
          <a:prstGeom prst="verticalScroll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Re-</a:t>
            </a:r>
            <a:r>
              <a:rPr lang="de-DE" sz="1600" dirty="0" err="1"/>
              <a:t>zepte</a:t>
            </a:r>
            <a:endParaRPr lang="de-DE" sz="160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72D7AF-30A0-4508-869B-E395C9CBB21D}"/>
              </a:ext>
            </a:extLst>
          </p:cNvPr>
          <p:cNvSpPr/>
          <p:nvPr/>
        </p:nvSpPr>
        <p:spPr>
          <a:xfrm>
            <a:off x="1300480" y="4058159"/>
            <a:ext cx="972279" cy="9722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600" dirty="0"/>
              <a:t>Einkauf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655E25C-A19E-4E39-BD4E-C93295012A25}"/>
              </a:ext>
            </a:extLst>
          </p:cNvPr>
          <p:cNvSpPr/>
          <p:nvPr/>
        </p:nvSpPr>
        <p:spPr>
          <a:xfrm>
            <a:off x="1300480" y="2281641"/>
            <a:ext cx="972279" cy="1552498"/>
          </a:xfrm>
          <a:custGeom>
            <a:avLst/>
            <a:gdLst>
              <a:gd name="connsiteX0" fmla="*/ 0 w 972279"/>
              <a:gd name="connsiteY0" fmla="*/ 0 h 972279"/>
              <a:gd name="connsiteX1" fmla="*/ 972279 w 972279"/>
              <a:gd name="connsiteY1" fmla="*/ 0 h 972279"/>
              <a:gd name="connsiteX2" fmla="*/ 972279 w 972279"/>
              <a:gd name="connsiteY2" fmla="*/ 972279 h 972279"/>
              <a:gd name="connsiteX3" fmla="*/ 0 w 972279"/>
              <a:gd name="connsiteY3" fmla="*/ 972279 h 972279"/>
              <a:gd name="connsiteX4" fmla="*/ 0 w 972279"/>
              <a:gd name="connsiteY4" fmla="*/ 0 h 972279"/>
              <a:gd name="connsiteX0" fmla="*/ 0 w 972279"/>
              <a:gd name="connsiteY0" fmla="*/ 4762 h 977041"/>
              <a:gd name="connsiteX1" fmla="*/ 218758 w 972279"/>
              <a:gd name="connsiteY1" fmla="*/ 0 h 977041"/>
              <a:gd name="connsiteX2" fmla="*/ 972279 w 972279"/>
              <a:gd name="connsiteY2" fmla="*/ 4762 h 977041"/>
              <a:gd name="connsiteX3" fmla="*/ 972279 w 972279"/>
              <a:gd name="connsiteY3" fmla="*/ 977041 h 977041"/>
              <a:gd name="connsiteX4" fmla="*/ 0 w 972279"/>
              <a:gd name="connsiteY4" fmla="*/ 977041 h 977041"/>
              <a:gd name="connsiteX5" fmla="*/ 0 w 972279"/>
              <a:gd name="connsiteY5" fmla="*/ 4762 h 977041"/>
              <a:gd name="connsiteX0" fmla="*/ 0 w 972279"/>
              <a:gd name="connsiteY0" fmla="*/ 276225 h 1248504"/>
              <a:gd name="connsiteX1" fmla="*/ 337821 w 972279"/>
              <a:gd name="connsiteY1" fmla="*/ 0 h 1248504"/>
              <a:gd name="connsiteX2" fmla="*/ 972279 w 972279"/>
              <a:gd name="connsiteY2" fmla="*/ 276225 h 1248504"/>
              <a:gd name="connsiteX3" fmla="*/ 972279 w 972279"/>
              <a:gd name="connsiteY3" fmla="*/ 1248504 h 1248504"/>
              <a:gd name="connsiteX4" fmla="*/ 0 w 972279"/>
              <a:gd name="connsiteY4" fmla="*/ 1248504 h 1248504"/>
              <a:gd name="connsiteX5" fmla="*/ 0 w 972279"/>
              <a:gd name="connsiteY5" fmla="*/ 276225 h 1248504"/>
              <a:gd name="connsiteX0" fmla="*/ 32243 w 1004522"/>
              <a:gd name="connsiteY0" fmla="*/ 304619 h 1276898"/>
              <a:gd name="connsiteX1" fmla="*/ 370064 w 1004522"/>
              <a:gd name="connsiteY1" fmla="*/ 28394 h 1276898"/>
              <a:gd name="connsiteX2" fmla="*/ 1004522 w 1004522"/>
              <a:gd name="connsiteY2" fmla="*/ 304619 h 1276898"/>
              <a:gd name="connsiteX3" fmla="*/ 1004522 w 1004522"/>
              <a:gd name="connsiteY3" fmla="*/ 1276898 h 1276898"/>
              <a:gd name="connsiteX4" fmla="*/ 32243 w 1004522"/>
              <a:gd name="connsiteY4" fmla="*/ 1276898 h 1276898"/>
              <a:gd name="connsiteX5" fmla="*/ 32243 w 1004522"/>
              <a:gd name="connsiteY5" fmla="*/ 304619 h 1276898"/>
              <a:gd name="connsiteX0" fmla="*/ 0 w 972279"/>
              <a:gd name="connsiteY0" fmla="*/ 293779 h 1266058"/>
              <a:gd name="connsiteX1" fmla="*/ 337821 w 972279"/>
              <a:gd name="connsiteY1" fmla="*/ 17554 h 1266058"/>
              <a:gd name="connsiteX2" fmla="*/ 972279 w 972279"/>
              <a:gd name="connsiteY2" fmla="*/ 293779 h 1266058"/>
              <a:gd name="connsiteX3" fmla="*/ 972279 w 972279"/>
              <a:gd name="connsiteY3" fmla="*/ 1266058 h 1266058"/>
              <a:gd name="connsiteX4" fmla="*/ 0 w 972279"/>
              <a:gd name="connsiteY4" fmla="*/ 1266058 h 1266058"/>
              <a:gd name="connsiteX5" fmla="*/ 0 w 972279"/>
              <a:gd name="connsiteY5" fmla="*/ 293779 h 1266058"/>
              <a:gd name="connsiteX0" fmla="*/ 161614 w 1133893"/>
              <a:gd name="connsiteY0" fmla="*/ 404095 h 1376374"/>
              <a:gd name="connsiteX1" fmla="*/ 499435 w 1133893"/>
              <a:gd name="connsiteY1" fmla="*/ 127870 h 1376374"/>
              <a:gd name="connsiteX2" fmla="*/ 1133893 w 1133893"/>
              <a:gd name="connsiteY2" fmla="*/ 404095 h 1376374"/>
              <a:gd name="connsiteX3" fmla="*/ 1133893 w 1133893"/>
              <a:gd name="connsiteY3" fmla="*/ 1376374 h 1376374"/>
              <a:gd name="connsiteX4" fmla="*/ 161614 w 1133893"/>
              <a:gd name="connsiteY4" fmla="*/ 1376374 h 1376374"/>
              <a:gd name="connsiteX5" fmla="*/ 161614 w 1133893"/>
              <a:gd name="connsiteY5" fmla="*/ 404095 h 1376374"/>
              <a:gd name="connsiteX0" fmla="*/ 0 w 972279"/>
              <a:gd name="connsiteY0" fmla="*/ 318175 h 1290454"/>
              <a:gd name="connsiteX1" fmla="*/ 337821 w 972279"/>
              <a:gd name="connsiteY1" fmla="*/ 41950 h 1290454"/>
              <a:gd name="connsiteX2" fmla="*/ 972279 w 972279"/>
              <a:gd name="connsiteY2" fmla="*/ 318175 h 1290454"/>
              <a:gd name="connsiteX3" fmla="*/ 972279 w 972279"/>
              <a:gd name="connsiteY3" fmla="*/ 1290454 h 1290454"/>
              <a:gd name="connsiteX4" fmla="*/ 0 w 972279"/>
              <a:gd name="connsiteY4" fmla="*/ 1290454 h 1290454"/>
              <a:gd name="connsiteX5" fmla="*/ 0 w 972279"/>
              <a:gd name="connsiteY5" fmla="*/ 318175 h 1290454"/>
              <a:gd name="connsiteX0" fmla="*/ 0 w 972279"/>
              <a:gd name="connsiteY0" fmla="*/ 276225 h 1248504"/>
              <a:gd name="connsiteX1" fmla="*/ 337821 w 972279"/>
              <a:gd name="connsiteY1" fmla="*/ 0 h 1248504"/>
              <a:gd name="connsiteX2" fmla="*/ 972279 w 972279"/>
              <a:gd name="connsiteY2" fmla="*/ 276225 h 1248504"/>
              <a:gd name="connsiteX3" fmla="*/ 972279 w 972279"/>
              <a:gd name="connsiteY3" fmla="*/ 1248504 h 1248504"/>
              <a:gd name="connsiteX4" fmla="*/ 0 w 972279"/>
              <a:gd name="connsiteY4" fmla="*/ 1248504 h 1248504"/>
              <a:gd name="connsiteX5" fmla="*/ 0 w 972279"/>
              <a:gd name="connsiteY5" fmla="*/ 276225 h 1248504"/>
              <a:gd name="connsiteX0" fmla="*/ 0 w 972279"/>
              <a:gd name="connsiteY0" fmla="*/ 276225 h 1248504"/>
              <a:gd name="connsiteX1" fmla="*/ 337821 w 972279"/>
              <a:gd name="connsiteY1" fmla="*/ 0 h 1248504"/>
              <a:gd name="connsiteX2" fmla="*/ 972279 w 972279"/>
              <a:gd name="connsiteY2" fmla="*/ 276225 h 1248504"/>
              <a:gd name="connsiteX3" fmla="*/ 972279 w 972279"/>
              <a:gd name="connsiteY3" fmla="*/ 1248504 h 1248504"/>
              <a:gd name="connsiteX4" fmla="*/ 0 w 972279"/>
              <a:gd name="connsiteY4" fmla="*/ 1248504 h 1248504"/>
              <a:gd name="connsiteX5" fmla="*/ 0 w 972279"/>
              <a:gd name="connsiteY5" fmla="*/ 276225 h 1248504"/>
              <a:gd name="connsiteX0" fmla="*/ 0 w 972279"/>
              <a:gd name="connsiteY0" fmla="*/ 314696 h 1286975"/>
              <a:gd name="connsiteX1" fmla="*/ 337821 w 972279"/>
              <a:gd name="connsiteY1" fmla="*/ 38471 h 1286975"/>
              <a:gd name="connsiteX2" fmla="*/ 972279 w 972279"/>
              <a:gd name="connsiteY2" fmla="*/ 314696 h 1286975"/>
              <a:gd name="connsiteX3" fmla="*/ 972279 w 972279"/>
              <a:gd name="connsiteY3" fmla="*/ 1286975 h 1286975"/>
              <a:gd name="connsiteX4" fmla="*/ 0 w 972279"/>
              <a:gd name="connsiteY4" fmla="*/ 1286975 h 1286975"/>
              <a:gd name="connsiteX5" fmla="*/ 0 w 972279"/>
              <a:gd name="connsiteY5" fmla="*/ 314696 h 1286975"/>
              <a:gd name="connsiteX0" fmla="*/ 0 w 972279"/>
              <a:gd name="connsiteY0" fmla="*/ 288147 h 1260426"/>
              <a:gd name="connsiteX1" fmla="*/ 337821 w 972279"/>
              <a:gd name="connsiteY1" fmla="*/ 11922 h 1260426"/>
              <a:gd name="connsiteX2" fmla="*/ 561658 w 972279"/>
              <a:gd name="connsiteY2" fmla="*/ 73836 h 1260426"/>
              <a:gd name="connsiteX3" fmla="*/ 972279 w 972279"/>
              <a:gd name="connsiteY3" fmla="*/ 288147 h 1260426"/>
              <a:gd name="connsiteX4" fmla="*/ 972279 w 972279"/>
              <a:gd name="connsiteY4" fmla="*/ 1260426 h 1260426"/>
              <a:gd name="connsiteX5" fmla="*/ 0 w 972279"/>
              <a:gd name="connsiteY5" fmla="*/ 1260426 h 1260426"/>
              <a:gd name="connsiteX6" fmla="*/ 0 w 972279"/>
              <a:gd name="connsiteY6" fmla="*/ 288147 h 1260426"/>
              <a:gd name="connsiteX0" fmla="*/ 0 w 972279"/>
              <a:gd name="connsiteY0" fmla="*/ 281102 h 1253381"/>
              <a:gd name="connsiteX1" fmla="*/ 337821 w 972279"/>
              <a:gd name="connsiteY1" fmla="*/ 4877 h 1253381"/>
              <a:gd name="connsiteX2" fmla="*/ 647383 w 972279"/>
              <a:gd name="connsiteY2" fmla="*/ 185854 h 1253381"/>
              <a:gd name="connsiteX3" fmla="*/ 972279 w 972279"/>
              <a:gd name="connsiteY3" fmla="*/ 281102 h 1253381"/>
              <a:gd name="connsiteX4" fmla="*/ 972279 w 972279"/>
              <a:gd name="connsiteY4" fmla="*/ 1253381 h 1253381"/>
              <a:gd name="connsiteX5" fmla="*/ 0 w 972279"/>
              <a:gd name="connsiteY5" fmla="*/ 1253381 h 1253381"/>
              <a:gd name="connsiteX6" fmla="*/ 0 w 972279"/>
              <a:gd name="connsiteY6" fmla="*/ 281102 h 1253381"/>
              <a:gd name="connsiteX0" fmla="*/ 0 w 972279"/>
              <a:gd name="connsiteY0" fmla="*/ 146054 h 1118333"/>
              <a:gd name="connsiteX1" fmla="*/ 314008 w 972279"/>
              <a:gd name="connsiteY1" fmla="*/ 17466 h 1118333"/>
              <a:gd name="connsiteX2" fmla="*/ 647383 w 972279"/>
              <a:gd name="connsiteY2" fmla="*/ 50806 h 1118333"/>
              <a:gd name="connsiteX3" fmla="*/ 972279 w 972279"/>
              <a:gd name="connsiteY3" fmla="*/ 146054 h 1118333"/>
              <a:gd name="connsiteX4" fmla="*/ 972279 w 972279"/>
              <a:gd name="connsiteY4" fmla="*/ 1118333 h 1118333"/>
              <a:gd name="connsiteX5" fmla="*/ 0 w 972279"/>
              <a:gd name="connsiteY5" fmla="*/ 1118333 h 1118333"/>
              <a:gd name="connsiteX6" fmla="*/ 0 w 972279"/>
              <a:gd name="connsiteY6" fmla="*/ 146054 h 1118333"/>
              <a:gd name="connsiteX0" fmla="*/ 0 w 972279"/>
              <a:gd name="connsiteY0" fmla="*/ 146054 h 1118333"/>
              <a:gd name="connsiteX1" fmla="*/ 314008 w 972279"/>
              <a:gd name="connsiteY1" fmla="*/ 17466 h 1118333"/>
              <a:gd name="connsiteX2" fmla="*/ 647383 w 972279"/>
              <a:gd name="connsiteY2" fmla="*/ 50806 h 1118333"/>
              <a:gd name="connsiteX3" fmla="*/ 972279 w 972279"/>
              <a:gd name="connsiteY3" fmla="*/ 146054 h 1118333"/>
              <a:gd name="connsiteX4" fmla="*/ 972279 w 972279"/>
              <a:gd name="connsiteY4" fmla="*/ 1118333 h 1118333"/>
              <a:gd name="connsiteX5" fmla="*/ 0 w 972279"/>
              <a:gd name="connsiteY5" fmla="*/ 1118333 h 1118333"/>
              <a:gd name="connsiteX6" fmla="*/ 0 w 972279"/>
              <a:gd name="connsiteY6" fmla="*/ 146054 h 1118333"/>
              <a:gd name="connsiteX0" fmla="*/ 0 w 972279"/>
              <a:gd name="connsiteY0" fmla="*/ 146054 h 1118333"/>
              <a:gd name="connsiteX1" fmla="*/ 314008 w 972279"/>
              <a:gd name="connsiteY1" fmla="*/ 17466 h 1118333"/>
              <a:gd name="connsiteX2" fmla="*/ 647383 w 972279"/>
              <a:gd name="connsiteY2" fmla="*/ 50806 h 1118333"/>
              <a:gd name="connsiteX3" fmla="*/ 972279 w 972279"/>
              <a:gd name="connsiteY3" fmla="*/ 146054 h 1118333"/>
              <a:gd name="connsiteX4" fmla="*/ 972279 w 972279"/>
              <a:gd name="connsiteY4" fmla="*/ 1118333 h 1118333"/>
              <a:gd name="connsiteX5" fmla="*/ 0 w 972279"/>
              <a:gd name="connsiteY5" fmla="*/ 1118333 h 1118333"/>
              <a:gd name="connsiteX6" fmla="*/ 0 w 972279"/>
              <a:gd name="connsiteY6" fmla="*/ 146054 h 1118333"/>
              <a:gd name="connsiteX0" fmla="*/ 0 w 972279"/>
              <a:gd name="connsiteY0" fmla="*/ 146054 h 1118333"/>
              <a:gd name="connsiteX1" fmla="*/ 314008 w 972279"/>
              <a:gd name="connsiteY1" fmla="*/ 17466 h 1118333"/>
              <a:gd name="connsiteX2" fmla="*/ 647383 w 972279"/>
              <a:gd name="connsiteY2" fmla="*/ 50806 h 1118333"/>
              <a:gd name="connsiteX3" fmla="*/ 972279 w 972279"/>
              <a:gd name="connsiteY3" fmla="*/ 146054 h 1118333"/>
              <a:gd name="connsiteX4" fmla="*/ 972279 w 972279"/>
              <a:gd name="connsiteY4" fmla="*/ 1118333 h 1118333"/>
              <a:gd name="connsiteX5" fmla="*/ 0 w 972279"/>
              <a:gd name="connsiteY5" fmla="*/ 1118333 h 1118333"/>
              <a:gd name="connsiteX6" fmla="*/ 0 w 972279"/>
              <a:gd name="connsiteY6" fmla="*/ 146054 h 1118333"/>
              <a:gd name="connsiteX0" fmla="*/ 0 w 972279"/>
              <a:gd name="connsiteY0" fmla="*/ 152483 h 1124762"/>
              <a:gd name="connsiteX1" fmla="*/ 314008 w 972279"/>
              <a:gd name="connsiteY1" fmla="*/ 23895 h 1124762"/>
              <a:gd name="connsiteX2" fmla="*/ 699771 w 972279"/>
              <a:gd name="connsiteY2" fmla="*/ 38185 h 1124762"/>
              <a:gd name="connsiteX3" fmla="*/ 972279 w 972279"/>
              <a:gd name="connsiteY3" fmla="*/ 152483 h 1124762"/>
              <a:gd name="connsiteX4" fmla="*/ 972279 w 972279"/>
              <a:gd name="connsiteY4" fmla="*/ 1124762 h 1124762"/>
              <a:gd name="connsiteX5" fmla="*/ 0 w 972279"/>
              <a:gd name="connsiteY5" fmla="*/ 1124762 h 1124762"/>
              <a:gd name="connsiteX6" fmla="*/ 0 w 972279"/>
              <a:gd name="connsiteY6" fmla="*/ 152483 h 1124762"/>
              <a:gd name="connsiteX0" fmla="*/ 0 w 972279"/>
              <a:gd name="connsiteY0" fmla="*/ 152483 h 1124762"/>
              <a:gd name="connsiteX1" fmla="*/ 314008 w 972279"/>
              <a:gd name="connsiteY1" fmla="*/ 23895 h 1124762"/>
              <a:gd name="connsiteX2" fmla="*/ 699771 w 972279"/>
              <a:gd name="connsiteY2" fmla="*/ 38185 h 1124762"/>
              <a:gd name="connsiteX3" fmla="*/ 972279 w 972279"/>
              <a:gd name="connsiteY3" fmla="*/ 152483 h 1124762"/>
              <a:gd name="connsiteX4" fmla="*/ 972279 w 972279"/>
              <a:gd name="connsiteY4" fmla="*/ 1124762 h 1124762"/>
              <a:gd name="connsiteX5" fmla="*/ 0 w 972279"/>
              <a:gd name="connsiteY5" fmla="*/ 1124762 h 1124762"/>
              <a:gd name="connsiteX6" fmla="*/ 0 w 972279"/>
              <a:gd name="connsiteY6" fmla="*/ 152483 h 1124762"/>
              <a:gd name="connsiteX0" fmla="*/ 0 w 972279"/>
              <a:gd name="connsiteY0" fmla="*/ 152483 h 1124762"/>
              <a:gd name="connsiteX1" fmla="*/ 314008 w 972279"/>
              <a:gd name="connsiteY1" fmla="*/ 23895 h 1124762"/>
              <a:gd name="connsiteX2" fmla="*/ 699771 w 972279"/>
              <a:gd name="connsiteY2" fmla="*/ 38185 h 1124762"/>
              <a:gd name="connsiteX3" fmla="*/ 972279 w 972279"/>
              <a:gd name="connsiteY3" fmla="*/ 152483 h 1124762"/>
              <a:gd name="connsiteX4" fmla="*/ 972279 w 972279"/>
              <a:gd name="connsiteY4" fmla="*/ 1124762 h 1124762"/>
              <a:gd name="connsiteX5" fmla="*/ 0 w 972279"/>
              <a:gd name="connsiteY5" fmla="*/ 1124762 h 1124762"/>
              <a:gd name="connsiteX6" fmla="*/ 0 w 972279"/>
              <a:gd name="connsiteY6" fmla="*/ 152483 h 1124762"/>
              <a:gd name="connsiteX0" fmla="*/ 0 w 972279"/>
              <a:gd name="connsiteY0" fmla="*/ 152483 h 1124762"/>
              <a:gd name="connsiteX1" fmla="*/ 314008 w 972279"/>
              <a:gd name="connsiteY1" fmla="*/ 23895 h 1124762"/>
              <a:gd name="connsiteX2" fmla="*/ 699771 w 972279"/>
              <a:gd name="connsiteY2" fmla="*/ 38185 h 1124762"/>
              <a:gd name="connsiteX3" fmla="*/ 972279 w 972279"/>
              <a:gd name="connsiteY3" fmla="*/ 152483 h 1124762"/>
              <a:gd name="connsiteX4" fmla="*/ 972279 w 972279"/>
              <a:gd name="connsiteY4" fmla="*/ 1124762 h 1124762"/>
              <a:gd name="connsiteX5" fmla="*/ 0 w 972279"/>
              <a:gd name="connsiteY5" fmla="*/ 1124762 h 1124762"/>
              <a:gd name="connsiteX6" fmla="*/ 0 w 972279"/>
              <a:gd name="connsiteY6" fmla="*/ 152483 h 1124762"/>
              <a:gd name="connsiteX0" fmla="*/ 0 w 972279"/>
              <a:gd name="connsiteY0" fmla="*/ 152483 h 1124762"/>
              <a:gd name="connsiteX1" fmla="*/ 314008 w 972279"/>
              <a:gd name="connsiteY1" fmla="*/ 23895 h 1124762"/>
              <a:gd name="connsiteX2" fmla="*/ 699771 w 972279"/>
              <a:gd name="connsiteY2" fmla="*/ 38185 h 1124762"/>
              <a:gd name="connsiteX3" fmla="*/ 972279 w 972279"/>
              <a:gd name="connsiteY3" fmla="*/ 152483 h 1124762"/>
              <a:gd name="connsiteX4" fmla="*/ 972279 w 972279"/>
              <a:gd name="connsiteY4" fmla="*/ 1124762 h 1124762"/>
              <a:gd name="connsiteX5" fmla="*/ 0 w 972279"/>
              <a:gd name="connsiteY5" fmla="*/ 1124762 h 1124762"/>
              <a:gd name="connsiteX6" fmla="*/ 0 w 972279"/>
              <a:gd name="connsiteY6" fmla="*/ 152483 h 1124762"/>
              <a:gd name="connsiteX0" fmla="*/ 0 w 972279"/>
              <a:gd name="connsiteY0" fmla="*/ 479037 h 1451316"/>
              <a:gd name="connsiteX1" fmla="*/ 314008 w 972279"/>
              <a:gd name="connsiteY1" fmla="*/ 350449 h 1451316"/>
              <a:gd name="connsiteX2" fmla="*/ 699771 w 972279"/>
              <a:gd name="connsiteY2" fmla="*/ 364739 h 1451316"/>
              <a:gd name="connsiteX3" fmla="*/ 972279 w 972279"/>
              <a:gd name="connsiteY3" fmla="*/ 479037 h 1451316"/>
              <a:gd name="connsiteX4" fmla="*/ 972279 w 972279"/>
              <a:gd name="connsiteY4" fmla="*/ 1451316 h 1451316"/>
              <a:gd name="connsiteX5" fmla="*/ 0 w 972279"/>
              <a:gd name="connsiteY5" fmla="*/ 1451316 h 1451316"/>
              <a:gd name="connsiteX6" fmla="*/ 0 w 972279"/>
              <a:gd name="connsiteY6" fmla="*/ 479037 h 1451316"/>
              <a:gd name="connsiteX0" fmla="*/ 0 w 972279"/>
              <a:gd name="connsiteY0" fmla="*/ 622047 h 1594326"/>
              <a:gd name="connsiteX1" fmla="*/ 314008 w 972279"/>
              <a:gd name="connsiteY1" fmla="*/ 493459 h 1594326"/>
              <a:gd name="connsiteX2" fmla="*/ 699771 w 972279"/>
              <a:gd name="connsiteY2" fmla="*/ 507749 h 1594326"/>
              <a:gd name="connsiteX3" fmla="*/ 972279 w 972279"/>
              <a:gd name="connsiteY3" fmla="*/ 622047 h 1594326"/>
              <a:gd name="connsiteX4" fmla="*/ 972279 w 972279"/>
              <a:gd name="connsiteY4" fmla="*/ 1594326 h 1594326"/>
              <a:gd name="connsiteX5" fmla="*/ 0 w 972279"/>
              <a:gd name="connsiteY5" fmla="*/ 1594326 h 1594326"/>
              <a:gd name="connsiteX6" fmla="*/ 0 w 972279"/>
              <a:gd name="connsiteY6" fmla="*/ 622047 h 1594326"/>
              <a:gd name="connsiteX0" fmla="*/ 0 w 972279"/>
              <a:gd name="connsiteY0" fmla="*/ 580219 h 1552498"/>
              <a:gd name="connsiteX1" fmla="*/ 314008 w 972279"/>
              <a:gd name="connsiteY1" fmla="*/ 451631 h 1552498"/>
              <a:gd name="connsiteX2" fmla="*/ 699771 w 972279"/>
              <a:gd name="connsiteY2" fmla="*/ 465921 h 1552498"/>
              <a:gd name="connsiteX3" fmla="*/ 972279 w 972279"/>
              <a:gd name="connsiteY3" fmla="*/ 580219 h 1552498"/>
              <a:gd name="connsiteX4" fmla="*/ 972279 w 972279"/>
              <a:gd name="connsiteY4" fmla="*/ 1552498 h 1552498"/>
              <a:gd name="connsiteX5" fmla="*/ 0 w 972279"/>
              <a:gd name="connsiteY5" fmla="*/ 1552498 h 1552498"/>
              <a:gd name="connsiteX6" fmla="*/ 0 w 972279"/>
              <a:gd name="connsiteY6" fmla="*/ 580219 h 1552498"/>
              <a:gd name="connsiteX0" fmla="*/ 0 w 972279"/>
              <a:gd name="connsiteY0" fmla="*/ 580219 h 1552498"/>
              <a:gd name="connsiteX1" fmla="*/ 314008 w 972279"/>
              <a:gd name="connsiteY1" fmla="*/ 451631 h 1552498"/>
              <a:gd name="connsiteX2" fmla="*/ 699771 w 972279"/>
              <a:gd name="connsiteY2" fmla="*/ 465921 h 1552498"/>
              <a:gd name="connsiteX3" fmla="*/ 972279 w 972279"/>
              <a:gd name="connsiteY3" fmla="*/ 580219 h 1552498"/>
              <a:gd name="connsiteX4" fmla="*/ 972279 w 972279"/>
              <a:gd name="connsiteY4" fmla="*/ 1552498 h 1552498"/>
              <a:gd name="connsiteX5" fmla="*/ 0 w 972279"/>
              <a:gd name="connsiteY5" fmla="*/ 1552498 h 1552498"/>
              <a:gd name="connsiteX6" fmla="*/ 0 w 972279"/>
              <a:gd name="connsiteY6" fmla="*/ 580219 h 1552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279" h="1552498">
                <a:moveTo>
                  <a:pt x="0" y="580219"/>
                </a:moveTo>
                <a:cubicBezTo>
                  <a:pt x="112607" y="488144"/>
                  <a:pt x="168064" y="467505"/>
                  <a:pt x="314008" y="451631"/>
                </a:cubicBezTo>
                <a:cubicBezTo>
                  <a:pt x="102817" y="-79387"/>
                  <a:pt x="960741" y="-223053"/>
                  <a:pt x="699771" y="465921"/>
                </a:cubicBezTo>
                <a:cubicBezTo>
                  <a:pt x="867426" y="478622"/>
                  <a:pt x="903841" y="477704"/>
                  <a:pt x="972279" y="580219"/>
                </a:cubicBezTo>
                <a:lnTo>
                  <a:pt x="972279" y="1552498"/>
                </a:lnTo>
                <a:lnTo>
                  <a:pt x="0" y="1552498"/>
                </a:lnTo>
                <a:lnTo>
                  <a:pt x="0" y="580219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Küchen-personal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0A8ACC3-7C6D-4A8B-8E01-DF83B4E0585E}"/>
              </a:ext>
            </a:extLst>
          </p:cNvPr>
          <p:cNvCxnSpPr>
            <a:cxnSpLocks/>
            <a:stCxn id="9" idx="3"/>
            <a:endCxn id="3" idx="1"/>
          </p:cNvCxnSpPr>
          <p:nvPr/>
        </p:nvCxnSpPr>
        <p:spPr>
          <a:xfrm>
            <a:off x="2151224" y="1571482"/>
            <a:ext cx="2349656" cy="1258078"/>
          </a:xfrm>
          <a:prstGeom prst="straightConnector1">
            <a:avLst/>
          </a:prstGeom>
          <a:ln w="7620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7BA8045-8FFA-4B30-AE7B-6AAA7E8C486D}"/>
              </a:ext>
            </a:extLst>
          </p:cNvPr>
          <p:cNvCxnSpPr>
            <a:cxnSpLocks/>
            <a:endCxn id="3" idx="1"/>
          </p:cNvCxnSpPr>
          <p:nvPr/>
        </p:nvCxnSpPr>
        <p:spPr>
          <a:xfrm flipV="1">
            <a:off x="2272759" y="2829560"/>
            <a:ext cx="2228121" cy="440198"/>
          </a:xfrm>
          <a:prstGeom prst="straightConnector1">
            <a:avLst/>
          </a:prstGeom>
          <a:ln w="76200"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2642B20D-1191-415B-9CFE-D4B385115E5B}"/>
              </a:ext>
            </a:extLst>
          </p:cNvPr>
          <p:cNvCxnSpPr>
            <a:cxnSpLocks/>
            <a:stCxn id="10" idx="6"/>
            <a:endCxn id="3" idx="1"/>
          </p:cNvCxnSpPr>
          <p:nvPr/>
        </p:nvCxnSpPr>
        <p:spPr>
          <a:xfrm flipV="1">
            <a:off x="2272759" y="2829560"/>
            <a:ext cx="2228121" cy="1714739"/>
          </a:xfrm>
          <a:prstGeom prst="straightConnector1">
            <a:avLst/>
          </a:prstGeom>
          <a:ln w="7620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817B3BE5-D209-46E2-B788-113D1C808AD7}"/>
              </a:ext>
            </a:extLst>
          </p:cNvPr>
          <p:cNvSpPr/>
          <p:nvPr/>
        </p:nvSpPr>
        <p:spPr>
          <a:xfrm>
            <a:off x="4500880" y="2011680"/>
            <a:ext cx="2123440" cy="1635760"/>
          </a:xfrm>
          <a:prstGeom prst="rect">
            <a:avLst/>
          </a:prstGeom>
          <a:solidFill>
            <a:schemeClr val="accent1"/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Ristorante</a:t>
            </a: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39FCB117-FEB7-4352-BD54-3330CE0E41DC}"/>
              </a:ext>
            </a:extLst>
          </p:cNvPr>
          <p:cNvGrpSpPr/>
          <p:nvPr/>
        </p:nvGrpSpPr>
        <p:grpSpPr>
          <a:xfrm rot="1454033">
            <a:off x="6228122" y="2509726"/>
            <a:ext cx="2450584" cy="1635760"/>
            <a:chOff x="6228122" y="2509726"/>
            <a:chExt cx="2450584" cy="1635760"/>
          </a:xfrm>
        </p:grpSpPr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5C63DA41-D9C5-4FC6-9ADA-4A0B83886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22" y="2509726"/>
              <a:ext cx="2450584" cy="16357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B8660D5-58D2-4594-A9AB-5FB852851F73}"/>
                </a:ext>
              </a:extLst>
            </p:cNvPr>
            <p:cNvSpPr/>
            <p:nvPr/>
          </p:nvSpPr>
          <p:spPr>
            <a:xfrm rot="21265057">
              <a:off x="6883220" y="2739628"/>
              <a:ext cx="1676400" cy="467360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100000">
                  <a:schemeClr val="bg1">
                    <a:lumMod val="85000"/>
                    <a:alpha val="47000"/>
                  </a:schemeClr>
                </a:gs>
              </a:gsLst>
              <a:lin ang="10800000" scaled="1"/>
            </a:gra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de-DE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Info</a:t>
              </a:r>
            </a:p>
          </p:txBody>
        </p:sp>
      </p:grpSp>
      <p:sp>
        <p:nvSpPr>
          <p:cNvPr id="46" name="Foliennummernplatzhalter 45">
            <a:extLst>
              <a:ext uri="{FF2B5EF4-FFF2-40B4-BE49-F238E27FC236}">
                <a16:creationId xmlns:a16="http://schemas.microsoft.com/office/drawing/2014/main" id="{9EB7D663-F069-4637-81F4-7B05D5F90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4FE8-B1D6-4889-839A-FFEFB6AE1074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9749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zza &amp; Piazza">
      <a:majorFont>
        <a:latin typeface="Sitka Heading"/>
        <a:ea typeface=""/>
        <a:cs typeface=""/>
      </a:majorFont>
      <a:minorFont>
        <a:latin typeface="Aveni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309</Words>
  <Application>Microsoft Office PowerPoint</Application>
  <PresentationFormat>Bildschirmpräsentation (16:9)</PresentationFormat>
  <Paragraphs>163</Paragraphs>
  <Slides>26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2" baseType="lpstr">
      <vt:lpstr>Arial</vt:lpstr>
      <vt:lpstr>Avenir</vt:lpstr>
      <vt:lpstr>Calibri</vt:lpstr>
      <vt:lpstr>Sitka Heading</vt:lpstr>
      <vt:lpstr>Wingdings</vt:lpstr>
      <vt:lpstr>Office</vt:lpstr>
      <vt:lpstr>PowerPoint-Präsentation</vt:lpstr>
      <vt:lpstr>Pizza &amp; Piazza</vt:lpstr>
      <vt:lpstr>Geschäftsidee</vt:lpstr>
      <vt:lpstr>Konzept</vt:lpstr>
      <vt:lpstr>Essen und Trinken</vt:lpstr>
      <vt:lpstr>Gestaltung</vt:lpstr>
      <vt:lpstr>Alternative Namen</vt:lpstr>
      <vt:lpstr>Gewählter Name</vt:lpstr>
      <vt:lpstr>Einführungskonzept</vt:lpstr>
      <vt:lpstr>Einführungskonzept</vt:lpstr>
      <vt:lpstr>Mock-Up</vt:lpstr>
      <vt:lpstr>Mock-Up</vt:lpstr>
      <vt:lpstr>Mock-Up</vt:lpstr>
      <vt:lpstr>PowerPoint-Präsentation</vt:lpstr>
      <vt:lpstr>Ristorante</vt:lpstr>
      <vt:lpstr>Unsere leckeren Gerichte</vt:lpstr>
      <vt:lpstr>Unsere leckeren Getränke</vt:lpstr>
      <vt:lpstr>Zahlen, bitte!</vt:lpstr>
      <vt:lpstr>Anzahl Teller täglich</vt:lpstr>
      <vt:lpstr>Prognose: Anteile Gerichte</vt:lpstr>
      <vt:lpstr>Prognose Essen/Tag</vt:lpstr>
      <vt:lpstr>Zusammenfassung</vt:lpstr>
      <vt:lpstr>Gute Beziehungen</vt:lpstr>
      <vt:lpstr>Stabile Finanzierung</vt:lpstr>
      <vt:lpstr>Erfolgreiche Arbeit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Lorenz Hölscher</dc:creator>
  <cp:lastModifiedBy>Lorenz Hölscher</cp:lastModifiedBy>
  <cp:revision>59</cp:revision>
  <dcterms:created xsi:type="dcterms:W3CDTF">2018-09-18T06:18:39Z</dcterms:created>
  <dcterms:modified xsi:type="dcterms:W3CDTF">2018-09-19T11:15:53Z</dcterms:modified>
</cp:coreProperties>
</file>