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76" r:id="rId1"/>
  </p:sldMasterIdLst>
  <p:notesMasterIdLst>
    <p:notesMasterId r:id="rId24"/>
  </p:notesMasterIdLst>
  <p:sldIdLst>
    <p:sldId id="259" r:id="rId2"/>
    <p:sldId id="256" r:id="rId3"/>
    <p:sldId id="260" r:id="rId4"/>
    <p:sldId id="264" r:id="rId5"/>
    <p:sldId id="262" r:id="rId6"/>
    <p:sldId id="263" r:id="rId7"/>
    <p:sldId id="275" r:id="rId8"/>
    <p:sldId id="276" r:id="rId9"/>
    <p:sldId id="277" r:id="rId10"/>
    <p:sldId id="261" r:id="rId11"/>
    <p:sldId id="257" r:id="rId12"/>
    <p:sldId id="258" r:id="rId13"/>
    <p:sldId id="265" r:id="rId14"/>
    <p:sldId id="266" r:id="rId15"/>
    <p:sldId id="267" r:id="rId16"/>
    <p:sldId id="268" r:id="rId17"/>
    <p:sldId id="269" r:id="rId18"/>
    <p:sldId id="272" r:id="rId19"/>
    <p:sldId id="270" r:id="rId20"/>
    <p:sldId id="273" r:id="rId21"/>
    <p:sldId id="274" r:id="rId22"/>
    <p:sldId id="271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rt" id="{C96C238C-97DC-416F-90C6-981942BC9DF2}">
          <p14:sldIdLst>
            <p14:sldId id="259"/>
            <p14:sldId id="256"/>
          </p14:sldIdLst>
        </p14:section>
        <p14:section name="Idee" id="{E5471D53-D307-4D2F-899F-4A0471D965CA}">
          <p14:sldIdLst>
            <p14:sldId id="260"/>
            <p14:sldId id="264"/>
            <p14:sldId id="262"/>
            <p14:sldId id="263"/>
            <p14:sldId id="275"/>
            <p14:sldId id="276"/>
            <p14:sldId id="277"/>
          </p14:sldIdLst>
        </p14:section>
        <p14:section name="Ristorante" id="{E54D2E33-C114-48E1-9D36-4D15F4124E1C}">
          <p14:sldIdLst>
            <p14:sldId id="261"/>
            <p14:sldId id="257"/>
            <p14:sldId id="258"/>
          </p14:sldIdLst>
        </p14:section>
        <p14:section name="Zahlen" id="{64D249CF-A2E7-49A5-9497-272B7BFBAF12}">
          <p14:sldIdLst>
            <p14:sldId id="265"/>
            <p14:sldId id="266"/>
            <p14:sldId id="267"/>
            <p14:sldId id="268"/>
            <p14:sldId id="269"/>
          </p14:sldIdLst>
        </p14:section>
        <p14:section name="Fazit" id="{E0AA8A64-8D03-4BF5-8618-E448A1010F68}">
          <p14:sldIdLst>
            <p14:sldId id="272"/>
            <p14:sldId id="270"/>
            <p14:sldId id="273"/>
            <p14:sldId id="274"/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0B00"/>
    <a:srgbClr val="FFAF14"/>
    <a:srgbClr val="B50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335" autoAdjust="0"/>
  </p:normalViewPr>
  <p:slideViewPr>
    <p:cSldViewPr snapToGrid="0">
      <p:cViewPr varScale="1">
        <p:scale>
          <a:sx n="73" d="100"/>
          <a:sy n="73" d="100"/>
        </p:scale>
        <p:origin x="90" y="63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20.jpg"/><Relationship Id="rId7" Type="http://schemas.openxmlformats.org/officeDocument/2006/relationships/image" Target="../media/image24.jpg"/><Relationship Id="rId2" Type="http://schemas.microsoft.com/office/2011/relationships/chartColorStyle" Target="colors2.xml"/><Relationship Id="rId1" Type="http://schemas.microsoft.com/office/2011/relationships/chartStyle" Target="style2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png"/><Relationship Id="rId9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Gerichte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9CB-4751-85AA-1CBE52D2F98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9CB-4751-85AA-1CBE52D2F98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9CB-4751-85AA-1CBE52D2F98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9CB-4751-85AA-1CBE52D2F98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9CB-4751-85AA-1CBE52D2F98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9CB-4751-85AA-1CBE52D2F98B}"/>
              </c:ext>
            </c:extLst>
          </c:dPt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Tabelle1!$A$2:$A$7</c:f>
              <c:strCache>
                <c:ptCount val="6"/>
                <c:pt idx="0">
                  <c:v>Antipasti</c:v>
                </c:pt>
                <c:pt idx="1">
                  <c:v>Pizza</c:v>
                </c:pt>
                <c:pt idx="2">
                  <c:v>Pasta</c:v>
                </c:pt>
                <c:pt idx="3">
                  <c:v>Pesce</c:v>
                </c:pt>
                <c:pt idx="4">
                  <c:v>Carne</c:v>
                </c:pt>
                <c:pt idx="5">
                  <c:v>Dolce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20</c:v>
                </c:pt>
                <c:pt idx="1">
                  <c:v>25</c:v>
                </c:pt>
                <c:pt idx="2">
                  <c:v>15</c:v>
                </c:pt>
                <c:pt idx="3">
                  <c:v>40</c:v>
                </c:pt>
                <c:pt idx="4">
                  <c:v>30</c:v>
                </c:pt>
                <c:pt idx="5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9CB-4751-85AA-1CBE52D2F9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Gerichte</c:v>
                </c:pt>
              </c:strCache>
            </c:strRef>
          </c:tx>
          <c:spPr>
            <a:ln w="57150">
              <a:solidFill>
                <a:schemeClr val="bg1"/>
              </a:solidFill>
            </a:ln>
          </c:spPr>
          <c:dPt>
            <c:idx val="0"/>
            <c:bubble3D val="0"/>
            <c:spPr>
              <a:blipFill dpi="0" rotWithShape="1">
                <a:blip xmlns:r="http://schemas.openxmlformats.org/officeDocument/2006/relationships" r:embed="rId3"/>
                <a:srcRect/>
                <a:stretch>
                  <a:fillRect l="-64000" t="-4000" r="-6000" b="2000"/>
                </a:stretch>
              </a:blipFill>
              <a:ln w="571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1C0-4B26-B9B4-73A6BB5FEF79}"/>
              </c:ext>
            </c:extLst>
          </c:dPt>
          <c:dPt>
            <c:idx val="1"/>
            <c:bubble3D val="0"/>
            <c:spPr>
              <a:blipFill dpi="0" rotWithShape="1">
                <a:blip xmlns:r="http://schemas.openxmlformats.org/officeDocument/2006/relationships" r:embed="rId4"/>
                <a:srcRect/>
                <a:stretch>
                  <a:fillRect l="3000" r="-11000"/>
                </a:stretch>
              </a:blipFill>
              <a:ln w="571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1C0-4B26-B9B4-73A6BB5FEF79}"/>
              </c:ext>
            </c:extLst>
          </c:dPt>
          <c:dPt>
            <c:idx val="2"/>
            <c:bubble3D val="0"/>
            <c:spPr>
              <a:blipFill>
                <a:blip xmlns:r="http://schemas.openxmlformats.org/officeDocument/2006/relationships" r:embed="rId5"/>
                <a:stretch>
                  <a:fillRect l="-41000" r="-6000"/>
                </a:stretch>
              </a:blipFill>
              <a:ln w="571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1C0-4B26-B9B4-73A6BB5FEF79}"/>
              </c:ext>
            </c:extLst>
          </c:dPt>
          <c:dPt>
            <c:idx val="3"/>
            <c:bubble3D val="0"/>
            <c:spPr>
              <a:blipFill>
                <a:blip xmlns:r="http://schemas.openxmlformats.org/officeDocument/2006/relationships" r:embed="rId6"/>
                <a:stretch>
                  <a:fillRect l="-41000" r="-6000"/>
                </a:stretch>
              </a:blipFill>
              <a:ln w="571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1C0-4B26-B9B4-73A6BB5FEF79}"/>
              </c:ext>
            </c:extLst>
          </c:dPt>
          <c:dPt>
            <c:idx val="4"/>
            <c:bubble3D val="0"/>
            <c:spPr>
              <a:blipFill dpi="0" rotWithShape="1">
                <a:blip xmlns:r="http://schemas.openxmlformats.org/officeDocument/2006/relationships" r:embed="rId7"/>
                <a:srcRect/>
                <a:stretch>
                  <a:fillRect l="-41000" r="-6000"/>
                </a:stretch>
              </a:blipFill>
              <a:ln w="571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1C0-4B26-B9B4-73A6BB5FEF79}"/>
              </c:ext>
            </c:extLst>
          </c:dPt>
          <c:dPt>
            <c:idx val="5"/>
            <c:bubble3D val="0"/>
            <c:spPr>
              <a:blipFill dpi="0" rotWithShape="1">
                <a:blip xmlns:r="http://schemas.openxmlformats.org/officeDocument/2006/relationships" r:embed="rId8"/>
                <a:srcRect/>
                <a:stretch>
                  <a:fillRect l="-21000" r="-6000"/>
                </a:stretch>
              </a:blipFill>
              <a:ln w="571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1C0-4B26-B9B4-73A6BB5FEF79}"/>
              </c:ext>
            </c:extLst>
          </c:dPt>
          <c:dLbls>
            <c:spPr>
              <a:solidFill>
                <a:prstClr val="white">
                  <a:lumMod val="85000"/>
                </a:prstClr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Tabelle1!$A$2:$A$7</c:f>
              <c:strCache>
                <c:ptCount val="6"/>
                <c:pt idx="0">
                  <c:v>Antipasti</c:v>
                </c:pt>
                <c:pt idx="1">
                  <c:v>Pizza</c:v>
                </c:pt>
                <c:pt idx="2">
                  <c:v>Pasta</c:v>
                </c:pt>
                <c:pt idx="3">
                  <c:v>Pesce</c:v>
                </c:pt>
                <c:pt idx="4">
                  <c:v>Carne</c:v>
                </c:pt>
                <c:pt idx="5">
                  <c:v>Dolce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20</c:v>
                </c:pt>
                <c:pt idx="1">
                  <c:v>25</c:v>
                </c:pt>
                <c:pt idx="2">
                  <c:v>15</c:v>
                </c:pt>
                <c:pt idx="3">
                  <c:v>40</c:v>
                </c:pt>
                <c:pt idx="4">
                  <c:v>30</c:v>
                </c:pt>
                <c:pt idx="5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1C0-4B26-B9B4-73A6BB5FEF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9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Essen/Tag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Tabelle1!$A$2:$A$13</c:f>
              <c:strCache>
                <c:ptCount val="12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  <c:pt idx="3">
                  <c:v>April</c:v>
                </c:pt>
                <c:pt idx="4">
                  <c:v>Mai</c:v>
                </c:pt>
                <c:pt idx="5">
                  <c:v>Juni</c:v>
                </c:pt>
                <c:pt idx="6">
                  <c:v>Juli</c:v>
                </c:pt>
                <c:pt idx="7">
                  <c:v>August</c:v>
                </c:pt>
                <c:pt idx="8">
                  <c:v>September</c:v>
                </c:pt>
                <c:pt idx="9">
                  <c:v>Oktober</c:v>
                </c:pt>
                <c:pt idx="10">
                  <c:v>November</c:v>
                </c:pt>
                <c:pt idx="11">
                  <c:v>Dezember</c:v>
                </c:pt>
              </c:strCache>
            </c:strRef>
          </c:cat>
          <c:val>
            <c:numRef>
              <c:f>Tabelle1!$B$2:$B$13</c:f>
              <c:numCache>
                <c:formatCode>General</c:formatCode>
                <c:ptCount val="12"/>
                <c:pt idx="0">
                  <c:v>5</c:v>
                </c:pt>
                <c:pt idx="1">
                  <c:v>7</c:v>
                </c:pt>
                <c:pt idx="2">
                  <c:v>12</c:v>
                </c:pt>
                <c:pt idx="3">
                  <c:v>20</c:v>
                </c:pt>
                <c:pt idx="4">
                  <c:v>20</c:v>
                </c:pt>
                <c:pt idx="5">
                  <c:v>18</c:v>
                </c:pt>
                <c:pt idx="6">
                  <c:v>25</c:v>
                </c:pt>
                <c:pt idx="7">
                  <c:v>50</c:v>
                </c:pt>
                <c:pt idx="8">
                  <c:v>70</c:v>
                </c:pt>
                <c:pt idx="9">
                  <c:v>75</c:v>
                </c:pt>
                <c:pt idx="10">
                  <c:v>90</c:v>
                </c:pt>
                <c:pt idx="11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8F-4538-8D2E-FE51D59132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3823104"/>
        <c:axId val="473823496"/>
      </c:areaChart>
      <c:catAx>
        <c:axId val="473823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3823496"/>
        <c:crosses val="autoZero"/>
        <c:auto val="1"/>
        <c:lblAlgn val="ctr"/>
        <c:lblOffset val="100"/>
        <c:noMultiLvlLbl val="0"/>
      </c:catAx>
      <c:valAx>
        <c:axId val="473823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38231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Essen/Tag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/>
              <a:srcRect/>
              <a:stretch>
                <a:fillRect t="-4000" r="-6000"/>
              </a:stretch>
            </a:blipFill>
            <a:ln>
              <a:noFill/>
            </a:ln>
            <a:effectLst/>
          </c:spPr>
          <c:pictureOptions>
            <c:pictureFormat val="stackScale"/>
            <c:pictureStackUnit val="10"/>
          </c:pictureOptions>
          <c:cat>
            <c:strRef>
              <c:f>Tabelle1!$A$2:$A$13</c:f>
              <c:strCache>
                <c:ptCount val="12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  <c:pt idx="3">
                  <c:v>April</c:v>
                </c:pt>
                <c:pt idx="4">
                  <c:v>Mai</c:v>
                </c:pt>
                <c:pt idx="5">
                  <c:v>Juni</c:v>
                </c:pt>
                <c:pt idx="6">
                  <c:v>Juli</c:v>
                </c:pt>
                <c:pt idx="7">
                  <c:v>August</c:v>
                </c:pt>
                <c:pt idx="8">
                  <c:v>September</c:v>
                </c:pt>
                <c:pt idx="9">
                  <c:v>Oktober</c:v>
                </c:pt>
                <c:pt idx="10">
                  <c:v>November</c:v>
                </c:pt>
                <c:pt idx="11">
                  <c:v>Dezember</c:v>
                </c:pt>
              </c:strCache>
            </c:strRef>
          </c:cat>
          <c:val>
            <c:numRef>
              <c:f>Tabelle1!$B$2:$B$13</c:f>
              <c:numCache>
                <c:formatCode>General</c:formatCode>
                <c:ptCount val="12"/>
                <c:pt idx="0">
                  <c:v>5</c:v>
                </c:pt>
                <c:pt idx="1">
                  <c:v>7</c:v>
                </c:pt>
                <c:pt idx="2">
                  <c:v>12</c:v>
                </c:pt>
                <c:pt idx="3">
                  <c:v>20</c:v>
                </c:pt>
                <c:pt idx="4">
                  <c:v>20</c:v>
                </c:pt>
                <c:pt idx="5">
                  <c:v>18</c:v>
                </c:pt>
                <c:pt idx="6">
                  <c:v>25</c:v>
                </c:pt>
                <c:pt idx="7">
                  <c:v>50</c:v>
                </c:pt>
                <c:pt idx="8">
                  <c:v>70</c:v>
                </c:pt>
                <c:pt idx="9">
                  <c:v>75</c:v>
                </c:pt>
                <c:pt idx="10">
                  <c:v>90</c:v>
                </c:pt>
                <c:pt idx="11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6A-46B9-B076-E9420102E5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1177744"/>
        <c:axId val="551180096"/>
      </c:areaChart>
      <c:lineChart>
        <c:grouping val="standard"/>
        <c:varyColors val="0"/>
        <c:ser>
          <c:idx val="1"/>
          <c:order val="1"/>
          <c:tx>
            <c:strRef>
              <c:f>Tabelle1!$C$1</c:f>
              <c:strCache>
                <c:ptCount val="1"/>
                <c:pt idx="0">
                  <c:v>Spalte1</c:v>
                </c:pt>
              </c:strCache>
            </c:strRef>
          </c:tx>
          <c:spPr>
            <a:ln w="1270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Tabelle1!$A$2:$A$13</c:f>
              <c:strCache>
                <c:ptCount val="12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  <c:pt idx="3">
                  <c:v>April</c:v>
                </c:pt>
                <c:pt idx="4">
                  <c:v>Mai</c:v>
                </c:pt>
                <c:pt idx="5">
                  <c:v>Juni</c:v>
                </c:pt>
                <c:pt idx="6">
                  <c:v>Juli</c:v>
                </c:pt>
                <c:pt idx="7">
                  <c:v>August</c:v>
                </c:pt>
                <c:pt idx="8">
                  <c:v>September</c:v>
                </c:pt>
                <c:pt idx="9">
                  <c:v>Oktober</c:v>
                </c:pt>
                <c:pt idx="10">
                  <c:v>November</c:v>
                </c:pt>
                <c:pt idx="11">
                  <c:v>Dezember</c:v>
                </c:pt>
              </c:strCache>
            </c:strRef>
          </c:cat>
          <c:val>
            <c:numRef>
              <c:f>Tabelle1!$C$2:$C$13</c:f>
              <c:numCache>
                <c:formatCode>General</c:formatCode>
                <c:ptCount val="12"/>
                <c:pt idx="0">
                  <c:v>5</c:v>
                </c:pt>
                <c:pt idx="1">
                  <c:v>7</c:v>
                </c:pt>
                <c:pt idx="2">
                  <c:v>12</c:v>
                </c:pt>
                <c:pt idx="3">
                  <c:v>20</c:v>
                </c:pt>
                <c:pt idx="4">
                  <c:v>20</c:v>
                </c:pt>
                <c:pt idx="5">
                  <c:v>18</c:v>
                </c:pt>
                <c:pt idx="6">
                  <c:v>25</c:v>
                </c:pt>
                <c:pt idx="7">
                  <c:v>50</c:v>
                </c:pt>
                <c:pt idx="8">
                  <c:v>70</c:v>
                </c:pt>
                <c:pt idx="9">
                  <c:v>75</c:v>
                </c:pt>
                <c:pt idx="10">
                  <c:v>90</c:v>
                </c:pt>
                <c:pt idx="11">
                  <c:v>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B6A-46B9-B076-E9420102E5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75233248"/>
        <c:axId val="475231288"/>
      </c:lineChart>
      <c:catAx>
        <c:axId val="551177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1180096"/>
        <c:crosses val="autoZero"/>
        <c:auto val="1"/>
        <c:lblAlgn val="ctr"/>
        <c:lblOffset val="100"/>
        <c:noMultiLvlLbl val="0"/>
      </c:catAx>
      <c:valAx>
        <c:axId val="551180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1177744"/>
        <c:crosses val="autoZero"/>
        <c:crossBetween val="between"/>
      </c:valAx>
      <c:valAx>
        <c:axId val="475231288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475233248"/>
        <c:crosses val="max"/>
        <c:crossBetween val="between"/>
      </c:valAx>
      <c:catAx>
        <c:axId val="4752332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7523128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Relationship Id="rId5" Type="http://schemas.openxmlformats.org/officeDocument/2006/relationships/image" Target="../media/image17.jpg"/><Relationship Id="rId4" Type="http://schemas.openxmlformats.org/officeDocument/2006/relationships/image" Target="../media/image16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Relationship Id="rId5" Type="http://schemas.openxmlformats.org/officeDocument/2006/relationships/image" Target="../media/image17.jpg"/><Relationship Id="rId4" Type="http://schemas.openxmlformats.org/officeDocument/2006/relationships/image" Target="../media/image1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E86A70-EDEB-4082-8EDC-A84DA7D41F61}" type="doc">
      <dgm:prSet loTypeId="urn:microsoft.com/office/officeart/2005/8/layout/hList7" loCatId="picture" qsTypeId="urn:microsoft.com/office/officeart/2005/8/quickstyle/simple1" qsCatId="simple" csTypeId="urn:microsoft.com/office/officeart/2005/8/colors/colorful3" csCatId="colorful" phldr="1"/>
      <dgm:spPr/>
    </dgm:pt>
    <dgm:pt modelId="{3DE5ED58-0A5A-40DA-8067-598FF091DFC1}">
      <dgm:prSet phldrT="[Text]"/>
      <dgm:spPr/>
      <dgm:t>
        <a:bodyPr/>
        <a:lstStyle/>
        <a:p>
          <a:r>
            <a:rPr lang="de-DE" dirty="0"/>
            <a:t>Straße</a:t>
          </a:r>
        </a:p>
      </dgm:t>
    </dgm:pt>
    <dgm:pt modelId="{EA7BFB71-F860-42B1-844D-B0E4DAE9424E}" type="parTrans" cxnId="{E6B9A501-1714-4E4D-A535-4847AAFACF7E}">
      <dgm:prSet/>
      <dgm:spPr/>
      <dgm:t>
        <a:bodyPr/>
        <a:lstStyle/>
        <a:p>
          <a:endParaRPr lang="de-DE"/>
        </a:p>
      </dgm:t>
    </dgm:pt>
    <dgm:pt modelId="{4BAA36D3-D641-418E-99A8-865FEFFA439F}" type="sibTrans" cxnId="{E6B9A501-1714-4E4D-A535-4847AAFACF7E}">
      <dgm:prSet/>
      <dgm:spPr/>
      <dgm:t>
        <a:bodyPr/>
        <a:lstStyle/>
        <a:p>
          <a:endParaRPr lang="de-DE"/>
        </a:p>
      </dgm:t>
    </dgm:pt>
    <dgm:pt modelId="{47DACA8E-E4CA-45EA-A887-4249B4E0BBF6}">
      <dgm:prSet phldrT="[Text]"/>
      <dgm:spPr/>
      <dgm:t>
        <a:bodyPr/>
        <a:lstStyle/>
        <a:p>
          <a:r>
            <a:rPr lang="de-DE" dirty="0"/>
            <a:t>Kanal</a:t>
          </a:r>
        </a:p>
      </dgm:t>
    </dgm:pt>
    <dgm:pt modelId="{E42FC01C-CED3-426F-A2F1-F5EA9F84139F}" type="parTrans" cxnId="{BAF5E084-67F1-4690-8CC4-5CC2A8419ABA}">
      <dgm:prSet/>
      <dgm:spPr/>
      <dgm:t>
        <a:bodyPr/>
        <a:lstStyle/>
        <a:p>
          <a:endParaRPr lang="de-DE"/>
        </a:p>
      </dgm:t>
    </dgm:pt>
    <dgm:pt modelId="{36E40019-1C90-44D2-BCC5-1000C5BB3A86}" type="sibTrans" cxnId="{BAF5E084-67F1-4690-8CC4-5CC2A8419ABA}">
      <dgm:prSet/>
      <dgm:spPr/>
      <dgm:t>
        <a:bodyPr/>
        <a:lstStyle/>
        <a:p>
          <a:endParaRPr lang="de-DE"/>
        </a:p>
      </dgm:t>
    </dgm:pt>
    <dgm:pt modelId="{798E1228-F0E6-427E-906D-FBBB9FB4E0F8}">
      <dgm:prSet phldrT="[Text]"/>
      <dgm:spPr/>
      <dgm:t>
        <a:bodyPr/>
        <a:lstStyle/>
        <a:p>
          <a:r>
            <a:rPr lang="de-DE" dirty="0"/>
            <a:t>Innenraum</a:t>
          </a:r>
        </a:p>
      </dgm:t>
    </dgm:pt>
    <dgm:pt modelId="{94B753E3-7B5D-4120-8633-2E6B1CFD5D6F}" type="parTrans" cxnId="{3AB32DDD-CC7C-42DC-A550-A63235186D57}">
      <dgm:prSet/>
      <dgm:spPr/>
      <dgm:t>
        <a:bodyPr/>
        <a:lstStyle/>
        <a:p>
          <a:endParaRPr lang="de-DE"/>
        </a:p>
      </dgm:t>
    </dgm:pt>
    <dgm:pt modelId="{0B92BBA5-D562-4994-BE6A-127EE97F3BCB}" type="sibTrans" cxnId="{3AB32DDD-CC7C-42DC-A550-A63235186D57}">
      <dgm:prSet/>
      <dgm:spPr/>
      <dgm:t>
        <a:bodyPr/>
        <a:lstStyle/>
        <a:p>
          <a:endParaRPr lang="de-DE"/>
        </a:p>
      </dgm:t>
    </dgm:pt>
    <dgm:pt modelId="{A47BF462-0DA3-47E1-90BE-845A76FA2BD6}">
      <dgm:prSet phldrT="[Text]"/>
      <dgm:spPr/>
      <dgm:t>
        <a:bodyPr/>
        <a:lstStyle/>
        <a:p>
          <a:r>
            <a:rPr lang="de-DE" dirty="0"/>
            <a:t>Pizza</a:t>
          </a:r>
        </a:p>
      </dgm:t>
    </dgm:pt>
    <dgm:pt modelId="{DF0362E2-CD12-4EC7-B6EB-7B4EC1FA9DF3}" type="parTrans" cxnId="{07DE202F-10C0-4761-ACB3-8AE4320913F4}">
      <dgm:prSet/>
      <dgm:spPr/>
      <dgm:t>
        <a:bodyPr/>
        <a:lstStyle/>
        <a:p>
          <a:endParaRPr lang="de-DE"/>
        </a:p>
      </dgm:t>
    </dgm:pt>
    <dgm:pt modelId="{A2BDFD10-9846-488A-828F-F3D096D3A1BF}" type="sibTrans" cxnId="{07DE202F-10C0-4761-ACB3-8AE4320913F4}">
      <dgm:prSet/>
      <dgm:spPr/>
      <dgm:t>
        <a:bodyPr/>
        <a:lstStyle/>
        <a:p>
          <a:endParaRPr lang="de-DE"/>
        </a:p>
      </dgm:t>
    </dgm:pt>
    <dgm:pt modelId="{532206BC-C5EC-43FD-8AE6-ED57A5A47CF9}">
      <dgm:prSet phldrT="[Text]"/>
      <dgm:spPr/>
      <dgm:t>
        <a:bodyPr/>
        <a:lstStyle/>
        <a:p>
          <a:r>
            <a:rPr lang="de-DE" dirty="0"/>
            <a:t>Gasse</a:t>
          </a:r>
        </a:p>
      </dgm:t>
    </dgm:pt>
    <dgm:pt modelId="{83867461-2AAA-494A-AFCD-419BEEF9F1AD}" type="parTrans" cxnId="{3B99F88C-3098-41AF-BB83-E6146DD1594E}">
      <dgm:prSet/>
      <dgm:spPr/>
      <dgm:t>
        <a:bodyPr/>
        <a:lstStyle/>
        <a:p>
          <a:endParaRPr lang="de-DE"/>
        </a:p>
      </dgm:t>
    </dgm:pt>
    <dgm:pt modelId="{2DC23A15-F7FC-420C-B28D-5A87615213FE}" type="sibTrans" cxnId="{3B99F88C-3098-41AF-BB83-E6146DD1594E}">
      <dgm:prSet/>
      <dgm:spPr/>
      <dgm:t>
        <a:bodyPr/>
        <a:lstStyle/>
        <a:p>
          <a:endParaRPr lang="de-DE"/>
        </a:p>
      </dgm:t>
    </dgm:pt>
    <dgm:pt modelId="{9945D80D-5D1F-469B-950F-5E3E4622B95E}" type="pres">
      <dgm:prSet presAssocID="{A6E86A70-EDEB-4082-8EDC-A84DA7D41F61}" presName="Name0" presStyleCnt="0">
        <dgm:presLayoutVars>
          <dgm:dir/>
          <dgm:resizeHandles val="exact"/>
        </dgm:presLayoutVars>
      </dgm:prSet>
      <dgm:spPr/>
    </dgm:pt>
    <dgm:pt modelId="{D05E9F77-7F3E-48FB-8852-550C3F63B559}" type="pres">
      <dgm:prSet presAssocID="{A6E86A70-EDEB-4082-8EDC-A84DA7D41F61}" presName="fgShape" presStyleLbl="fgShp" presStyleIdx="0" presStyleCnt="1"/>
      <dgm:spPr/>
    </dgm:pt>
    <dgm:pt modelId="{2695959B-3C4A-4A34-A93A-A47ACF3B50BE}" type="pres">
      <dgm:prSet presAssocID="{A6E86A70-EDEB-4082-8EDC-A84DA7D41F61}" presName="linComp" presStyleCnt="0"/>
      <dgm:spPr/>
    </dgm:pt>
    <dgm:pt modelId="{94AB30A3-31CE-4AD4-9F2E-C3BD1F4FBD18}" type="pres">
      <dgm:prSet presAssocID="{532206BC-C5EC-43FD-8AE6-ED57A5A47CF9}" presName="compNode" presStyleCnt="0"/>
      <dgm:spPr/>
    </dgm:pt>
    <dgm:pt modelId="{202F881B-CB57-4FBA-8561-AD5D5AED41EC}" type="pres">
      <dgm:prSet presAssocID="{532206BC-C5EC-43FD-8AE6-ED57A5A47CF9}" presName="bkgdShape" presStyleLbl="node1" presStyleIdx="0" presStyleCnt="5"/>
      <dgm:spPr/>
      <dgm:t>
        <a:bodyPr/>
        <a:lstStyle/>
        <a:p>
          <a:endParaRPr lang="de-DE"/>
        </a:p>
      </dgm:t>
    </dgm:pt>
    <dgm:pt modelId="{84B01D71-C644-4E84-A66D-79EDD07C7B77}" type="pres">
      <dgm:prSet presAssocID="{532206BC-C5EC-43FD-8AE6-ED57A5A47CF9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97263CF-5586-4EBF-A5EA-AEB81B9B8745}" type="pres">
      <dgm:prSet presAssocID="{532206BC-C5EC-43FD-8AE6-ED57A5A47CF9}" presName="invisiNode" presStyleLbl="node1" presStyleIdx="0" presStyleCnt="5"/>
      <dgm:spPr/>
    </dgm:pt>
    <dgm:pt modelId="{4547AEE8-652F-4339-AF3D-86EA37B06FA6}" type="pres">
      <dgm:prSet presAssocID="{532206BC-C5EC-43FD-8AE6-ED57A5A47CF9}" presName="imagNode" presStyleLbl="fgImgPlac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0" b="-20000"/>
          </a:stretch>
        </a:blipFill>
      </dgm:spPr>
    </dgm:pt>
    <dgm:pt modelId="{7276E26C-76AC-41CB-BA43-E92BC170C6BF}" type="pres">
      <dgm:prSet presAssocID="{2DC23A15-F7FC-420C-B28D-5A87615213FE}" presName="sibTrans" presStyleLbl="sibTrans2D1" presStyleIdx="0" presStyleCnt="0"/>
      <dgm:spPr/>
      <dgm:t>
        <a:bodyPr/>
        <a:lstStyle/>
        <a:p>
          <a:endParaRPr lang="de-DE"/>
        </a:p>
      </dgm:t>
    </dgm:pt>
    <dgm:pt modelId="{41586B35-1E0F-4EF7-B8E5-2C907D1923CE}" type="pres">
      <dgm:prSet presAssocID="{3DE5ED58-0A5A-40DA-8067-598FF091DFC1}" presName="compNode" presStyleCnt="0"/>
      <dgm:spPr/>
    </dgm:pt>
    <dgm:pt modelId="{A8CBC0BC-0107-4D5F-9AEE-5A70826908E3}" type="pres">
      <dgm:prSet presAssocID="{3DE5ED58-0A5A-40DA-8067-598FF091DFC1}" presName="bkgdShape" presStyleLbl="node1" presStyleIdx="1" presStyleCnt="5"/>
      <dgm:spPr/>
      <dgm:t>
        <a:bodyPr/>
        <a:lstStyle/>
        <a:p>
          <a:endParaRPr lang="de-DE"/>
        </a:p>
      </dgm:t>
    </dgm:pt>
    <dgm:pt modelId="{80BF6B67-FF8F-4123-85AB-55B4DEA0BFF7}" type="pres">
      <dgm:prSet presAssocID="{3DE5ED58-0A5A-40DA-8067-598FF091DFC1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415C3C9-CA62-4428-8EF8-9CD110DF1A99}" type="pres">
      <dgm:prSet presAssocID="{3DE5ED58-0A5A-40DA-8067-598FF091DFC1}" presName="invisiNode" presStyleLbl="node1" presStyleIdx="1" presStyleCnt="5"/>
      <dgm:spPr/>
    </dgm:pt>
    <dgm:pt modelId="{BD995714-805A-4CA6-96C4-E3DD5E4F5980}" type="pres">
      <dgm:prSet presAssocID="{3DE5ED58-0A5A-40DA-8067-598FF091DFC1}" presName="imagNode" presStyleLbl="fgImgPlace1" presStyleIdx="1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96C1FAE1-AB5A-4D21-9835-7AAF8EE00D9A}" type="pres">
      <dgm:prSet presAssocID="{4BAA36D3-D641-418E-99A8-865FEFFA439F}" presName="sibTrans" presStyleLbl="sibTrans2D1" presStyleIdx="0" presStyleCnt="0"/>
      <dgm:spPr/>
      <dgm:t>
        <a:bodyPr/>
        <a:lstStyle/>
        <a:p>
          <a:endParaRPr lang="de-DE"/>
        </a:p>
      </dgm:t>
    </dgm:pt>
    <dgm:pt modelId="{45FF2688-C3BE-48CD-815C-E1E501FD2E51}" type="pres">
      <dgm:prSet presAssocID="{47DACA8E-E4CA-45EA-A887-4249B4E0BBF6}" presName="compNode" presStyleCnt="0"/>
      <dgm:spPr/>
    </dgm:pt>
    <dgm:pt modelId="{4DD1A0DB-65D4-4E36-A934-A9C42ABB500D}" type="pres">
      <dgm:prSet presAssocID="{47DACA8E-E4CA-45EA-A887-4249B4E0BBF6}" presName="bkgdShape" presStyleLbl="node1" presStyleIdx="2" presStyleCnt="5"/>
      <dgm:spPr/>
      <dgm:t>
        <a:bodyPr/>
        <a:lstStyle/>
        <a:p>
          <a:endParaRPr lang="de-DE"/>
        </a:p>
      </dgm:t>
    </dgm:pt>
    <dgm:pt modelId="{A0AD9D17-8A56-4F7D-8308-D887E47F8BCB}" type="pres">
      <dgm:prSet presAssocID="{47DACA8E-E4CA-45EA-A887-4249B4E0BBF6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AA0B59F-7175-467C-B365-7A28D3F3016C}" type="pres">
      <dgm:prSet presAssocID="{47DACA8E-E4CA-45EA-A887-4249B4E0BBF6}" presName="invisiNode" presStyleLbl="node1" presStyleIdx="2" presStyleCnt="5"/>
      <dgm:spPr/>
    </dgm:pt>
    <dgm:pt modelId="{D44F60C8-6AFD-40DF-8B21-ABF6C82FCC21}" type="pres">
      <dgm:prSet presAssocID="{47DACA8E-E4CA-45EA-A887-4249B4E0BBF6}" presName="imagNode" presStyleLbl="fgImgPlace1" presStyleIdx="2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4023987C-ACE1-4818-B143-FEDFA7E4ECE2}" type="pres">
      <dgm:prSet presAssocID="{36E40019-1C90-44D2-BCC5-1000C5BB3A86}" presName="sibTrans" presStyleLbl="sibTrans2D1" presStyleIdx="0" presStyleCnt="0"/>
      <dgm:spPr/>
      <dgm:t>
        <a:bodyPr/>
        <a:lstStyle/>
        <a:p>
          <a:endParaRPr lang="de-DE"/>
        </a:p>
      </dgm:t>
    </dgm:pt>
    <dgm:pt modelId="{B329DAE9-8114-4A1E-9EE1-0928AB4F256F}" type="pres">
      <dgm:prSet presAssocID="{798E1228-F0E6-427E-906D-FBBB9FB4E0F8}" presName="compNode" presStyleCnt="0"/>
      <dgm:spPr/>
    </dgm:pt>
    <dgm:pt modelId="{9165D125-D56C-4582-88E0-D86E781F0EE5}" type="pres">
      <dgm:prSet presAssocID="{798E1228-F0E6-427E-906D-FBBB9FB4E0F8}" presName="bkgdShape" presStyleLbl="node1" presStyleIdx="3" presStyleCnt="5"/>
      <dgm:spPr/>
      <dgm:t>
        <a:bodyPr/>
        <a:lstStyle/>
        <a:p>
          <a:endParaRPr lang="de-DE"/>
        </a:p>
      </dgm:t>
    </dgm:pt>
    <dgm:pt modelId="{58CD0B71-BC64-4CC0-9DA1-A4351CC1A31F}" type="pres">
      <dgm:prSet presAssocID="{798E1228-F0E6-427E-906D-FBBB9FB4E0F8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21EB737-2FE9-4B19-B59B-C3CD3FC6BC1F}" type="pres">
      <dgm:prSet presAssocID="{798E1228-F0E6-427E-906D-FBBB9FB4E0F8}" presName="invisiNode" presStyleLbl="node1" presStyleIdx="3" presStyleCnt="5"/>
      <dgm:spPr/>
    </dgm:pt>
    <dgm:pt modelId="{EE9D6595-1523-4FA1-B333-0952EADD882B}" type="pres">
      <dgm:prSet presAssocID="{798E1228-F0E6-427E-906D-FBBB9FB4E0F8}" presName="imagNode" presStyleLbl="fgImgPlace1" presStyleIdx="3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</dgm:pt>
    <dgm:pt modelId="{E5603924-E984-47DA-A9A6-D4B0CEC2C081}" type="pres">
      <dgm:prSet presAssocID="{0B92BBA5-D562-4994-BE6A-127EE97F3BCB}" presName="sibTrans" presStyleLbl="sibTrans2D1" presStyleIdx="0" presStyleCnt="0"/>
      <dgm:spPr/>
      <dgm:t>
        <a:bodyPr/>
        <a:lstStyle/>
        <a:p>
          <a:endParaRPr lang="de-DE"/>
        </a:p>
      </dgm:t>
    </dgm:pt>
    <dgm:pt modelId="{764945D0-AEE5-4F9D-98A2-056E6D43E7A0}" type="pres">
      <dgm:prSet presAssocID="{A47BF462-0DA3-47E1-90BE-845A76FA2BD6}" presName="compNode" presStyleCnt="0"/>
      <dgm:spPr/>
    </dgm:pt>
    <dgm:pt modelId="{79E7FCC0-8131-40DF-B77C-1B8333AE2338}" type="pres">
      <dgm:prSet presAssocID="{A47BF462-0DA3-47E1-90BE-845A76FA2BD6}" presName="bkgdShape" presStyleLbl="node1" presStyleIdx="4" presStyleCnt="5"/>
      <dgm:spPr/>
      <dgm:t>
        <a:bodyPr/>
        <a:lstStyle/>
        <a:p>
          <a:endParaRPr lang="de-DE"/>
        </a:p>
      </dgm:t>
    </dgm:pt>
    <dgm:pt modelId="{52744349-AFA2-40E2-AA6B-2D79477843E6}" type="pres">
      <dgm:prSet presAssocID="{A47BF462-0DA3-47E1-90BE-845A76FA2BD6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96836DB-448E-4B77-AC20-A74496330A65}" type="pres">
      <dgm:prSet presAssocID="{A47BF462-0DA3-47E1-90BE-845A76FA2BD6}" presName="invisiNode" presStyleLbl="node1" presStyleIdx="4" presStyleCnt="5"/>
      <dgm:spPr/>
    </dgm:pt>
    <dgm:pt modelId="{AAEFB864-56EC-4C1C-A321-37F9CB2510EE}" type="pres">
      <dgm:prSet presAssocID="{A47BF462-0DA3-47E1-90BE-845A76FA2BD6}" presName="imagNode" presStyleLbl="fgImgPlace1" presStyleIdx="4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</dgm:ptLst>
  <dgm:cxnLst>
    <dgm:cxn modelId="{C89E7DA4-3100-42AA-8BED-296C6B6C2F32}" type="presOf" srcId="{4BAA36D3-D641-418E-99A8-865FEFFA439F}" destId="{96C1FAE1-AB5A-4D21-9835-7AAF8EE00D9A}" srcOrd="0" destOrd="0" presId="urn:microsoft.com/office/officeart/2005/8/layout/hList7"/>
    <dgm:cxn modelId="{126C19C0-C2C6-4199-806E-EAD0C8DAC2AB}" type="presOf" srcId="{47DACA8E-E4CA-45EA-A887-4249B4E0BBF6}" destId="{4DD1A0DB-65D4-4E36-A934-A9C42ABB500D}" srcOrd="0" destOrd="0" presId="urn:microsoft.com/office/officeart/2005/8/layout/hList7"/>
    <dgm:cxn modelId="{07DE202F-10C0-4761-ACB3-8AE4320913F4}" srcId="{A6E86A70-EDEB-4082-8EDC-A84DA7D41F61}" destId="{A47BF462-0DA3-47E1-90BE-845A76FA2BD6}" srcOrd="4" destOrd="0" parTransId="{DF0362E2-CD12-4EC7-B6EB-7B4EC1FA9DF3}" sibTransId="{A2BDFD10-9846-488A-828F-F3D096D3A1BF}"/>
    <dgm:cxn modelId="{8F580912-C364-44A1-BBF9-B03B508C0B3F}" type="presOf" srcId="{36E40019-1C90-44D2-BCC5-1000C5BB3A86}" destId="{4023987C-ACE1-4818-B143-FEDFA7E4ECE2}" srcOrd="0" destOrd="0" presId="urn:microsoft.com/office/officeart/2005/8/layout/hList7"/>
    <dgm:cxn modelId="{F72AF134-9283-4684-96AC-F1FECA45CEEE}" type="presOf" srcId="{A6E86A70-EDEB-4082-8EDC-A84DA7D41F61}" destId="{9945D80D-5D1F-469B-950F-5E3E4622B95E}" srcOrd="0" destOrd="0" presId="urn:microsoft.com/office/officeart/2005/8/layout/hList7"/>
    <dgm:cxn modelId="{7BFFE4CF-BB09-4661-915E-2C4ADF846989}" type="presOf" srcId="{532206BC-C5EC-43FD-8AE6-ED57A5A47CF9}" destId="{202F881B-CB57-4FBA-8561-AD5D5AED41EC}" srcOrd="0" destOrd="0" presId="urn:microsoft.com/office/officeart/2005/8/layout/hList7"/>
    <dgm:cxn modelId="{3AB32DDD-CC7C-42DC-A550-A63235186D57}" srcId="{A6E86A70-EDEB-4082-8EDC-A84DA7D41F61}" destId="{798E1228-F0E6-427E-906D-FBBB9FB4E0F8}" srcOrd="3" destOrd="0" parTransId="{94B753E3-7B5D-4120-8633-2E6B1CFD5D6F}" sibTransId="{0B92BBA5-D562-4994-BE6A-127EE97F3BCB}"/>
    <dgm:cxn modelId="{CA642C69-CC27-4A38-A660-69C48B7B5D38}" type="presOf" srcId="{798E1228-F0E6-427E-906D-FBBB9FB4E0F8}" destId="{9165D125-D56C-4582-88E0-D86E781F0EE5}" srcOrd="0" destOrd="0" presId="urn:microsoft.com/office/officeart/2005/8/layout/hList7"/>
    <dgm:cxn modelId="{0FA5113C-FB05-4AB2-A66F-272F87B0D47E}" type="presOf" srcId="{798E1228-F0E6-427E-906D-FBBB9FB4E0F8}" destId="{58CD0B71-BC64-4CC0-9DA1-A4351CC1A31F}" srcOrd="1" destOrd="0" presId="urn:microsoft.com/office/officeart/2005/8/layout/hList7"/>
    <dgm:cxn modelId="{34F8367B-7864-4693-9166-3ADEADFC3847}" type="presOf" srcId="{A47BF462-0DA3-47E1-90BE-845A76FA2BD6}" destId="{79E7FCC0-8131-40DF-B77C-1B8333AE2338}" srcOrd="0" destOrd="0" presId="urn:microsoft.com/office/officeart/2005/8/layout/hList7"/>
    <dgm:cxn modelId="{8138CECF-F4DC-44FD-A20C-24A63E4453A6}" type="presOf" srcId="{3DE5ED58-0A5A-40DA-8067-598FF091DFC1}" destId="{A8CBC0BC-0107-4D5F-9AEE-5A70826908E3}" srcOrd="0" destOrd="0" presId="urn:microsoft.com/office/officeart/2005/8/layout/hList7"/>
    <dgm:cxn modelId="{180FF772-EF08-42E6-AEC4-ED9CEDF2DA86}" type="presOf" srcId="{A47BF462-0DA3-47E1-90BE-845A76FA2BD6}" destId="{52744349-AFA2-40E2-AA6B-2D79477843E6}" srcOrd="1" destOrd="0" presId="urn:microsoft.com/office/officeart/2005/8/layout/hList7"/>
    <dgm:cxn modelId="{D277995B-D9C2-4C0D-8394-AF3EEE4BF00F}" type="presOf" srcId="{2DC23A15-F7FC-420C-B28D-5A87615213FE}" destId="{7276E26C-76AC-41CB-BA43-E92BC170C6BF}" srcOrd="0" destOrd="0" presId="urn:microsoft.com/office/officeart/2005/8/layout/hList7"/>
    <dgm:cxn modelId="{137E27DA-CE33-4B8A-867C-1BE1D78083A2}" type="presOf" srcId="{0B92BBA5-D562-4994-BE6A-127EE97F3BCB}" destId="{E5603924-E984-47DA-A9A6-D4B0CEC2C081}" srcOrd="0" destOrd="0" presId="urn:microsoft.com/office/officeart/2005/8/layout/hList7"/>
    <dgm:cxn modelId="{30BC6A58-5C71-471F-B2E9-1E61BDC2EEE1}" type="presOf" srcId="{532206BC-C5EC-43FD-8AE6-ED57A5A47CF9}" destId="{84B01D71-C644-4E84-A66D-79EDD07C7B77}" srcOrd="1" destOrd="0" presId="urn:microsoft.com/office/officeart/2005/8/layout/hList7"/>
    <dgm:cxn modelId="{E6B9A501-1714-4E4D-A535-4847AAFACF7E}" srcId="{A6E86A70-EDEB-4082-8EDC-A84DA7D41F61}" destId="{3DE5ED58-0A5A-40DA-8067-598FF091DFC1}" srcOrd="1" destOrd="0" parTransId="{EA7BFB71-F860-42B1-844D-B0E4DAE9424E}" sibTransId="{4BAA36D3-D641-418E-99A8-865FEFFA439F}"/>
    <dgm:cxn modelId="{0D5DF0CF-2E57-45CE-B423-50CB190EFB39}" type="presOf" srcId="{3DE5ED58-0A5A-40DA-8067-598FF091DFC1}" destId="{80BF6B67-FF8F-4123-85AB-55B4DEA0BFF7}" srcOrd="1" destOrd="0" presId="urn:microsoft.com/office/officeart/2005/8/layout/hList7"/>
    <dgm:cxn modelId="{BAF5E084-67F1-4690-8CC4-5CC2A8419ABA}" srcId="{A6E86A70-EDEB-4082-8EDC-A84DA7D41F61}" destId="{47DACA8E-E4CA-45EA-A887-4249B4E0BBF6}" srcOrd="2" destOrd="0" parTransId="{E42FC01C-CED3-426F-A2F1-F5EA9F84139F}" sibTransId="{36E40019-1C90-44D2-BCC5-1000C5BB3A86}"/>
    <dgm:cxn modelId="{3B99F88C-3098-41AF-BB83-E6146DD1594E}" srcId="{A6E86A70-EDEB-4082-8EDC-A84DA7D41F61}" destId="{532206BC-C5EC-43FD-8AE6-ED57A5A47CF9}" srcOrd="0" destOrd="0" parTransId="{83867461-2AAA-494A-AFCD-419BEEF9F1AD}" sibTransId="{2DC23A15-F7FC-420C-B28D-5A87615213FE}"/>
    <dgm:cxn modelId="{0EDE6392-9295-4A44-997E-51C3B9759D03}" type="presOf" srcId="{47DACA8E-E4CA-45EA-A887-4249B4E0BBF6}" destId="{A0AD9D17-8A56-4F7D-8308-D887E47F8BCB}" srcOrd="1" destOrd="0" presId="urn:microsoft.com/office/officeart/2005/8/layout/hList7"/>
    <dgm:cxn modelId="{97AD9134-DCCC-421D-9F27-1A71E76518AF}" type="presParOf" srcId="{9945D80D-5D1F-469B-950F-5E3E4622B95E}" destId="{D05E9F77-7F3E-48FB-8852-550C3F63B559}" srcOrd="0" destOrd="0" presId="urn:microsoft.com/office/officeart/2005/8/layout/hList7"/>
    <dgm:cxn modelId="{1CF9F4D5-C92F-4D2A-8B8F-58A82B1CA7CF}" type="presParOf" srcId="{9945D80D-5D1F-469B-950F-5E3E4622B95E}" destId="{2695959B-3C4A-4A34-A93A-A47ACF3B50BE}" srcOrd="1" destOrd="0" presId="urn:microsoft.com/office/officeart/2005/8/layout/hList7"/>
    <dgm:cxn modelId="{338CA1B4-8B86-44F8-BACB-64F30937EA75}" type="presParOf" srcId="{2695959B-3C4A-4A34-A93A-A47ACF3B50BE}" destId="{94AB30A3-31CE-4AD4-9F2E-C3BD1F4FBD18}" srcOrd="0" destOrd="0" presId="urn:microsoft.com/office/officeart/2005/8/layout/hList7"/>
    <dgm:cxn modelId="{918C62CA-08FF-4426-BE7E-E5A55936B92C}" type="presParOf" srcId="{94AB30A3-31CE-4AD4-9F2E-C3BD1F4FBD18}" destId="{202F881B-CB57-4FBA-8561-AD5D5AED41EC}" srcOrd="0" destOrd="0" presId="urn:microsoft.com/office/officeart/2005/8/layout/hList7"/>
    <dgm:cxn modelId="{81663BA7-0904-4F39-AAE8-D609000B6C6D}" type="presParOf" srcId="{94AB30A3-31CE-4AD4-9F2E-C3BD1F4FBD18}" destId="{84B01D71-C644-4E84-A66D-79EDD07C7B77}" srcOrd="1" destOrd="0" presId="urn:microsoft.com/office/officeart/2005/8/layout/hList7"/>
    <dgm:cxn modelId="{0E541BE7-0BFC-4880-A739-96427E435EAF}" type="presParOf" srcId="{94AB30A3-31CE-4AD4-9F2E-C3BD1F4FBD18}" destId="{597263CF-5586-4EBF-A5EA-AEB81B9B8745}" srcOrd="2" destOrd="0" presId="urn:microsoft.com/office/officeart/2005/8/layout/hList7"/>
    <dgm:cxn modelId="{4E07787B-0932-42D9-B80E-AE43B26E6557}" type="presParOf" srcId="{94AB30A3-31CE-4AD4-9F2E-C3BD1F4FBD18}" destId="{4547AEE8-652F-4339-AF3D-86EA37B06FA6}" srcOrd="3" destOrd="0" presId="urn:microsoft.com/office/officeart/2005/8/layout/hList7"/>
    <dgm:cxn modelId="{85B5C6A7-9B11-477C-A3E9-1877929ED4EB}" type="presParOf" srcId="{2695959B-3C4A-4A34-A93A-A47ACF3B50BE}" destId="{7276E26C-76AC-41CB-BA43-E92BC170C6BF}" srcOrd="1" destOrd="0" presId="urn:microsoft.com/office/officeart/2005/8/layout/hList7"/>
    <dgm:cxn modelId="{15FFA74E-CD7F-4700-B6BD-D856771BF9CC}" type="presParOf" srcId="{2695959B-3C4A-4A34-A93A-A47ACF3B50BE}" destId="{41586B35-1E0F-4EF7-B8E5-2C907D1923CE}" srcOrd="2" destOrd="0" presId="urn:microsoft.com/office/officeart/2005/8/layout/hList7"/>
    <dgm:cxn modelId="{CEB4A67E-8242-4380-87BB-5F276ACFC2EB}" type="presParOf" srcId="{41586B35-1E0F-4EF7-B8E5-2C907D1923CE}" destId="{A8CBC0BC-0107-4D5F-9AEE-5A70826908E3}" srcOrd="0" destOrd="0" presId="urn:microsoft.com/office/officeart/2005/8/layout/hList7"/>
    <dgm:cxn modelId="{51CBB8E6-72E0-48B5-916F-505CFC2D838D}" type="presParOf" srcId="{41586B35-1E0F-4EF7-B8E5-2C907D1923CE}" destId="{80BF6B67-FF8F-4123-85AB-55B4DEA0BFF7}" srcOrd="1" destOrd="0" presId="urn:microsoft.com/office/officeart/2005/8/layout/hList7"/>
    <dgm:cxn modelId="{CAEE4B84-ED98-4D9E-A648-F1C29D3D37B4}" type="presParOf" srcId="{41586B35-1E0F-4EF7-B8E5-2C907D1923CE}" destId="{A415C3C9-CA62-4428-8EF8-9CD110DF1A99}" srcOrd="2" destOrd="0" presId="urn:microsoft.com/office/officeart/2005/8/layout/hList7"/>
    <dgm:cxn modelId="{54C38246-7ECC-4D04-895C-06FB7DDBA639}" type="presParOf" srcId="{41586B35-1E0F-4EF7-B8E5-2C907D1923CE}" destId="{BD995714-805A-4CA6-96C4-E3DD5E4F5980}" srcOrd="3" destOrd="0" presId="urn:microsoft.com/office/officeart/2005/8/layout/hList7"/>
    <dgm:cxn modelId="{35787F09-6EC4-4643-B571-DFA944B20AEE}" type="presParOf" srcId="{2695959B-3C4A-4A34-A93A-A47ACF3B50BE}" destId="{96C1FAE1-AB5A-4D21-9835-7AAF8EE00D9A}" srcOrd="3" destOrd="0" presId="urn:microsoft.com/office/officeart/2005/8/layout/hList7"/>
    <dgm:cxn modelId="{767EAA60-C998-42AC-AB11-3BFF8001B3CB}" type="presParOf" srcId="{2695959B-3C4A-4A34-A93A-A47ACF3B50BE}" destId="{45FF2688-C3BE-48CD-815C-E1E501FD2E51}" srcOrd="4" destOrd="0" presId="urn:microsoft.com/office/officeart/2005/8/layout/hList7"/>
    <dgm:cxn modelId="{462AA111-E079-40FD-B1C5-D47D6ED84A03}" type="presParOf" srcId="{45FF2688-C3BE-48CD-815C-E1E501FD2E51}" destId="{4DD1A0DB-65D4-4E36-A934-A9C42ABB500D}" srcOrd="0" destOrd="0" presId="urn:microsoft.com/office/officeart/2005/8/layout/hList7"/>
    <dgm:cxn modelId="{9D5663BA-39E3-4E53-9E31-F914722376FA}" type="presParOf" srcId="{45FF2688-C3BE-48CD-815C-E1E501FD2E51}" destId="{A0AD9D17-8A56-4F7D-8308-D887E47F8BCB}" srcOrd="1" destOrd="0" presId="urn:microsoft.com/office/officeart/2005/8/layout/hList7"/>
    <dgm:cxn modelId="{1848415D-1321-4232-B6F2-57B430188301}" type="presParOf" srcId="{45FF2688-C3BE-48CD-815C-E1E501FD2E51}" destId="{5AA0B59F-7175-467C-B365-7A28D3F3016C}" srcOrd="2" destOrd="0" presId="urn:microsoft.com/office/officeart/2005/8/layout/hList7"/>
    <dgm:cxn modelId="{83585A06-B27C-402E-B0E2-9E5825C7A498}" type="presParOf" srcId="{45FF2688-C3BE-48CD-815C-E1E501FD2E51}" destId="{D44F60C8-6AFD-40DF-8B21-ABF6C82FCC21}" srcOrd="3" destOrd="0" presId="urn:microsoft.com/office/officeart/2005/8/layout/hList7"/>
    <dgm:cxn modelId="{1DE9D4CB-4B1E-4DE4-B871-99AF16AA4797}" type="presParOf" srcId="{2695959B-3C4A-4A34-A93A-A47ACF3B50BE}" destId="{4023987C-ACE1-4818-B143-FEDFA7E4ECE2}" srcOrd="5" destOrd="0" presId="urn:microsoft.com/office/officeart/2005/8/layout/hList7"/>
    <dgm:cxn modelId="{94A492B7-8F0F-4662-810B-5F35571D55BB}" type="presParOf" srcId="{2695959B-3C4A-4A34-A93A-A47ACF3B50BE}" destId="{B329DAE9-8114-4A1E-9EE1-0928AB4F256F}" srcOrd="6" destOrd="0" presId="urn:microsoft.com/office/officeart/2005/8/layout/hList7"/>
    <dgm:cxn modelId="{B525EA77-6158-4C5E-9363-DDC07CECC20E}" type="presParOf" srcId="{B329DAE9-8114-4A1E-9EE1-0928AB4F256F}" destId="{9165D125-D56C-4582-88E0-D86E781F0EE5}" srcOrd="0" destOrd="0" presId="urn:microsoft.com/office/officeart/2005/8/layout/hList7"/>
    <dgm:cxn modelId="{286CF1A2-9F53-4B11-9977-3AA1A9B8F0DE}" type="presParOf" srcId="{B329DAE9-8114-4A1E-9EE1-0928AB4F256F}" destId="{58CD0B71-BC64-4CC0-9DA1-A4351CC1A31F}" srcOrd="1" destOrd="0" presId="urn:microsoft.com/office/officeart/2005/8/layout/hList7"/>
    <dgm:cxn modelId="{64D0DE98-51D6-45DD-8918-C0CD55F08934}" type="presParOf" srcId="{B329DAE9-8114-4A1E-9EE1-0928AB4F256F}" destId="{321EB737-2FE9-4B19-B59B-C3CD3FC6BC1F}" srcOrd="2" destOrd="0" presId="urn:microsoft.com/office/officeart/2005/8/layout/hList7"/>
    <dgm:cxn modelId="{B87CC63A-52CA-492F-9DB5-C60AF916138D}" type="presParOf" srcId="{B329DAE9-8114-4A1E-9EE1-0928AB4F256F}" destId="{EE9D6595-1523-4FA1-B333-0952EADD882B}" srcOrd="3" destOrd="0" presId="urn:microsoft.com/office/officeart/2005/8/layout/hList7"/>
    <dgm:cxn modelId="{4082C868-6AFB-47DE-9D01-E8328E98D41B}" type="presParOf" srcId="{2695959B-3C4A-4A34-A93A-A47ACF3B50BE}" destId="{E5603924-E984-47DA-A9A6-D4B0CEC2C081}" srcOrd="7" destOrd="0" presId="urn:microsoft.com/office/officeart/2005/8/layout/hList7"/>
    <dgm:cxn modelId="{E2C9432B-CD43-4E76-AE04-355C08D28D8C}" type="presParOf" srcId="{2695959B-3C4A-4A34-A93A-A47ACF3B50BE}" destId="{764945D0-AEE5-4F9D-98A2-056E6D43E7A0}" srcOrd="8" destOrd="0" presId="urn:microsoft.com/office/officeart/2005/8/layout/hList7"/>
    <dgm:cxn modelId="{5147D9D3-69DD-4ECC-A92D-A8AFE9C34F7C}" type="presParOf" srcId="{764945D0-AEE5-4F9D-98A2-056E6D43E7A0}" destId="{79E7FCC0-8131-40DF-B77C-1B8333AE2338}" srcOrd="0" destOrd="0" presId="urn:microsoft.com/office/officeart/2005/8/layout/hList7"/>
    <dgm:cxn modelId="{0985977E-CAC3-4647-9337-1429BE1BA3D5}" type="presParOf" srcId="{764945D0-AEE5-4F9D-98A2-056E6D43E7A0}" destId="{52744349-AFA2-40E2-AA6B-2D79477843E6}" srcOrd="1" destOrd="0" presId="urn:microsoft.com/office/officeart/2005/8/layout/hList7"/>
    <dgm:cxn modelId="{64240E9D-3D31-4752-BC8D-A9A24414E7CD}" type="presParOf" srcId="{764945D0-AEE5-4F9D-98A2-056E6D43E7A0}" destId="{E96836DB-448E-4B77-AC20-A74496330A65}" srcOrd="2" destOrd="0" presId="urn:microsoft.com/office/officeart/2005/8/layout/hList7"/>
    <dgm:cxn modelId="{45105B54-9571-4A52-A265-A66E9A725E63}" type="presParOf" srcId="{764945D0-AEE5-4F9D-98A2-056E6D43E7A0}" destId="{AAEFB864-56EC-4C1C-A321-37F9CB2510EE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2F881B-CB57-4FBA-8561-AD5D5AED41EC}">
      <dsp:nvSpPr>
        <dsp:cNvPr id="0" name=""/>
        <dsp:cNvSpPr/>
      </dsp:nvSpPr>
      <dsp:spPr>
        <a:xfrm>
          <a:off x="0" y="0"/>
          <a:ext cx="2018171" cy="543718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/>
            <a:t>Gasse</a:t>
          </a:r>
        </a:p>
      </dsp:txBody>
      <dsp:txXfrm>
        <a:off x="0" y="2174874"/>
        <a:ext cx="2018171" cy="2174874"/>
      </dsp:txXfrm>
    </dsp:sp>
    <dsp:sp modelId="{4547AEE8-652F-4339-AF3D-86EA37B06FA6}">
      <dsp:nvSpPr>
        <dsp:cNvPr id="0" name=""/>
        <dsp:cNvSpPr/>
      </dsp:nvSpPr>
      <dsp:spPr>
        <a:xfrm>
          <a:off x="103794" y="326231"/>
          <a:ext cx="1810583" cy="181058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0" b="-20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BC0BC-0107-4D5F-9AEE-5A70826908E3}">
      <dsp:nvSpPr>
        <dsp:cNvPr id="0" name=""/>
        <dsp:cNvSpPr/>
      </dsp:nvSpPr>
      <dsp:spPr>
        <a:xfrm>
          <a:off x="2078716" y="0"/>
          <a:ext cx="2018171" cy="5437187"/>
        </a:xfrm>
        <a:prstGeom prst="roundRect">
          <a:avLst>
            <a:gd name="adj" fmla="val 10000"/>
          </a:avLst>
        </a:prstGeom>
        <a:solidFill>
          <a:schemeClr val="accent3">
            <a:hueOff val="-358351"/>
            <a:satOff val="295"/>
            <a:lumOff val="-24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/>
            <a:t>Straße</a:t>
          </a:r>
        </a:p>
      </dsp:txBody>
      <dsp:txXfrm>
        <a:off x="2078716" y="2174874"/>
        <a:ext cx="2018171" cy="2174874"/>
      </dsp:txXfrm>
    </dsp:sp>
    <dsp:sp modelId="{BD995714-805A-4CA6-96C4-E3DD5E4F5980}">
      <dsp:nvSpPr>
        <dsp:cNvPr id="0" name=""/>
        <dsp:cNvSpPr/>
      </dsp:nvSpPr>
      <dsp:spPr>
        <a:xfrm>
          <a:off x="2182510" y="326231"/>
          <a:ext cx="1810583" cy="1810583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D1A0DB-65D4-4E36-A934-A9C42ABB500D}">
      <dsp:nvSpPr>
        <dsp:cNvPr id="0" name=""/>
        <dsp:cNvSpPr/>
      </dsp:nvSpPr>
      <dsp:spPr>
        <a:xfrm>
          <a:off x="4157433" y="0"/>
          <a:ext cx="2018171" cy="5437187"/>
        </a:xfrm>
        <a:prstGeom prst="roundRect">
          <a:avLst>
            <a:gd name="adj" fmla="val 10000"/>
          </a:avLst>
        </a:prstGeom>
        <a:solidFill>
          <a:schemeClr val="accent3">
            <a:hueOff val="-716701"/>
            <a:satOff val="590"/>
            <a:lumOff val="-49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/>
            <a:t>Kanal</a:t>
          </a:r>
        </a:p>
      </dsp:txBody>
      <dsp:txXfrm>
        <a:off x="4157433" y="2174874"/>
        <a:ext cx="2018171" cy="2174874"/>
      </dsp:txXfrm>
    </dsp:sp>
    <dsp:sp modelId="{D44F60C8-6AFD-40DF-8B21-ABF6C82FCC21}">
      <dsp:nvSpPr>
        <dsp:cNvPr id="0" name=""/>
        <dsp:cNvSpPr/>
      </dsp:nvSpPr>
      <dsp:spPr>
        <a:xfrm>
          <a:off x="4261227" y="326231"/>
          <a:ext cx="1810583" cy="1810583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65D125-D56C-4582-88E0-D86E781F0EE5}">
      <dsp:nvSpPr>
        <dsp:cNvPr id="0" name=""/>
        <dsp:cNvSpPr/>
      </dsp:nvSpPr>
      <dsp:spPr>
        <a:xfrm>
          <a:off x="6236149" y="0"/>
          <a:ext cx="2018171" cy="5437187"/>
        </a:xfrm>
        <a:prstGeom prst="roundRect">
          <a:avLst>
            <a:gd name="adj" fmla="val 10000"/>
          </a:avLst>
        </a:prstGeom>
        <a:solidFill>
          <a:schemeClr val="accent3">
            <a:hueOff val="-1075052"/>
            <a:satOff val="885"/>
            <a:lumOff val="-73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/>
            <a:t>Innenraum</a:t>
          </a:r>
        </a:p>
      </dsp:txBody>
      <dsp:txXfrm>
        <a:off x="6236149" y="2174874"/>
        <a:ext cx="2018171" cy="2174874"/>
      </dsp:txXfrm>
    </dsp:sp>
    <dsp:sp modelId="{EE9D6595-1523-4FA1-B333-0952EADD882B}">
      <dsp:nvSpPr>
        <dsp:cNvPr id="0" name=""/>
        <dsp:cNvSpPr/>
      </dsp:nvSpPr>
      <dsp:spPr>
        <a:xfrm>
          <a:off x="6339943" y="326231"/>
          <a:ext cx="1810583" cy="1810583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E7FCC0-8131-40DF-B77C-1B8333AE2338}">
      <dsp:nvSpPr>
        <dsp:cNvPr id="0" name=""/>
        <dsp:cNvSpPr/>
      </dsp:nvSpPr>
      <dsp:spPr>
        <a:xfrm>
          <a:off x="8314866" y="0"/>
          <a:ext cx="2018171" cy="5437187"/>
        </a:xfrm>
        <a:prstGeom prst="roundRect">
          <a:avLst>
            <a:gd name="adj" fmla="val 10000"/>
          </a:avLst>
        </a:prstGeom>
        <a:solidFill>
          <a:schemeClr val="accent3">
            <a:hueOff val="-1433403"/>
            <a:satOff val="1180"/>
            <a:lumOff val="-98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/>
            <a:t>Pizza</a:t>
          </a:r>
        </a:p>
      </dsp:txBody>
      <dsp:txXfrm>
        <a:off x="8314866" y="2174874"/>
        <a:ext cx="2018171" cy="2174874"/>
      </dsp:txXfrm>
    </dsp:sp>
    <dsp:sp modelId="{AAEFB864-56EC-4C1C-A321-37F9CB2510EE}">
      <dsp:nvSpPr>
        <dsp:cNvPr id="0" name=""/>
        <dsp:cNvSpPr/>
      </dsp:nvSpPr>
      <dsp:spPr>
        <a:xfrm>
          <a:off x="8418660" y="326231"/>
          <a:ext cx="1810583" cy="1810583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5E9F77-7F3E-48FB-8852-550C3F63B559}">
      <dsp:nvSpPr>
        <dsp:cNvPr id="0" name=""/>
        <dsp:cNvSpPr/>
      </dsp:nvSpPr>
      <dsp:spPr>
        <a:xfrm>
          <a:off x="413321" y="4349749"/>
          <a:ext cx="9506394" cy="815578"/>
        </a:xfrm>
        <a:prstGeom prst="left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B767C-9DF7-4334-BBEA-EE2B604EEFBE}" type="datetimeFigureOut">
              <a:rPr lang="de-DE" smtClean="0"/>
              <a:t>19.09.2018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517DDB-FFC4-4A56-B298-A5211EE9E6B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8240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Werbe-Präsentation vor Geldgebern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7DDB-FFC4-4A56-B298-A5211EE9E6B9}" type="slidenum">
              <a:rPr lang="de-DE" smtClean="0"/>
              <a:t>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1238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7DDB-FFC4-4A56-B298-A5211EE9E6B9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3212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7DDB-FFC4-4A56-B298-A5211EE9E6B9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0524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Achtung, noch Copyright!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Mock-</a:t>
            </a:r>
            <a:r>
              <a:rPr lang="de-DE" dirty="0" err="1"/>
              <a:t>Up</a:t>
            </a:r>
            <a:r>
              <a:rPr lang="de-DE" dirty="0"/>
              <a:t>: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7DDB-FFC4-4A56-B298-A5211EE9E6B9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69703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Achtung, noch Copyright!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7DDB-FFC4-4A56-B298-A5211EE9E6B9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8703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Achtung, noch Copyright!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7DDB-FFC4-4A56-B298-A5211EE9E6B9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5985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7DDB-FFC4-4A56-B298-A5211EE9E6B9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87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EE66F-EBA4-405F-B34A-1415E4AA789C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429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62DEA-9393-4A9D-B8D3-BEDC6CFB7BCE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80862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62DEA-9393-4A9D-B8D3-BEDC6CFB7BCE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653276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62DEA-9393-4A9D-B8D3-BEDC6CFB7BCE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44448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62DEA-9393-4A9D-B8D3-BEDC6CFB7BCE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778081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62DEA-9393-4A9D-B8D3-BEDC6CFB7BCE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87366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62DEA-9393-4A9D-B8D3-BEDC6CFB7BCE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707556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62DEA-9393-4A9D-B8D3-BEDC6CFB7BCE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218747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43024" y="6012839"/>
            <a:ext cx="10333039" cy="332399"/>
          </a:xfrm>
          <a:solidFill>
            <a:schemeClr val="bg1">
              <a:lumMod val="50000"/>
            </a:schemeClr>
          </a:solidFill>
        </p:spPr>
        <p:txBody>
          <a:bodyPr wrap="square">
            <a:sp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343024" y="4686300"/>
            <a:ext cx="10333039" cy="1492739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de-DE" dirty="0"/>
              <a:t>Titel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F2AB4-EA7A-4A7B-84EF-ACA88E7144A1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2"/>
          </p:nvPr>
        </p:nvSpPr>
        <p:spPr>
          <a:xfrm>
            <a:off x="6210300" y="225425"/>
            <a:ext cx="5465763" cy="4337050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471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376DD-5C09-4C4C-BED1-2696DDD0B98E}" type="datetime1">
              <a:rPr lang="de-DE" smtClean="0"/>
              <a:t>19.09.2018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62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62DEA-9393-4A9D-B8D3-BEDC6CFB7BCE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212001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81A5-F8EC-4D55-80A7-9ED0514A5D77}" type="datetime1">
              <a:rPr lang="de-DE" smtClean="0"/>
              <a:t>19.09.2018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610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A74E-268E-4F7E-AFE8-F38B49B8738E}" type="datetime1">
              <a:rPr lang="de-DE" smtClean="0"/>
              <a:t>19.09.2018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35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DBBB4-068F-4EE8-A1B3-FEC85E1BCAE0}" type="datetime1">
              <a:rPr lang="de-DE" smtClean="0"/>
              <a:t>19.09.2018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803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F848D-96A1-4F8C-B4D5-1D021B7656F5}" type="datetime1">
              <a:rPr lang="de-DE" smtClean="0"/>
              <a:t>19.09.2018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680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51FFF-082C-4E4A-9434-7C30F7DFC3B0}" type="datetime1">
              <a:rPr lang="de-DE" smtClean="0"/>
              <a:t>19.09.2018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5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62DEA-9393-4A9D-B8D3-BEDC6CFB7BCE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954207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6956" y="609600"/>
            <a:ext cx="8057045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6956" y="2160589"/>
            <a:ext cx="8057045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62DEA-9393-4A9D-B8D3-BEDC6CFB7BCE}" type="datetime1">
              <a:rPr lang="de-DE" smtClean="0"/>
              <a:t>19.09.2018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2642" y="6041362"/>
            <a:ext cx="59023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19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29" y="155306"/>
            <a:ext cx="904089" cy="860693"/>
          </a:xfrm>
          <a:prstGeom prst="rect">
            <a:avLst/>
          </a:prstGeom>
        </p:spPr>
      </p:pic>
      <p:sp>
        <p:nvSpPr>
          <p:cNvPr id="19" name="Rechteck 18"/>
          <p:cNvSpPr/>
          <p:nvPr userDrawn="1"/>
        </p:nvSpPr>
        <p:spPr>
          <a:xfrm>
            <a:off x="207329" y="1268413"/>
            <a:ext cx="904089" cy="5589587"/>
          </a:xfrm>
          <a:prstGeom prst="rect">
            <a:avLst/>
          </a:prstGeom>
          <a:gradFill>
            <a:gsLst>
              <a:gs pos="99000">
                <a:schemeClr val="accent1">
                  <a:lumMod val="5000"/>
                  <a:lumOff val="95000"/>
                </a:schemeClr>
              </a:gs>
              <a:gs pos="0">
                <a:srgbClr val="B508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/>
          <p:cNvSpPr txBox="1"/>
          <p:nvPr userDrawn="1"/>
        </p:nvSpPr>
        <p:spPr>
          <a:xfrm>
            <a:off x="207328" y="1268412"/>
            <a:ext cx="904089" cy="349374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de-DE"/>
            </a:defPPr>
            <a:lvl1pPr>
              <a:defRPr sz="1400" b="1">
                <a:ln>
                  <a:noFill/>
                </a:ln>
                <a:solidFill>
                  <a:srgbClr val="FFAF14"/>
                </a:solidFill>
                <a:latin typeface="+mj-lt"/>
              </a:defRPr>
            </a:lvl1pPr>
          </a:lstStyle>
          <a:p>
            <a:pPr lvl="0" algn="ctr"/>
            <a:r>
              <a:rPr lang="de-DE" dirty="0"/>
              <a:t>Folie </a:t>
            </a:r>
            <a:fld id="{854A349E-5B16-4C29-8BD5-1C5CF52F82D9}" type="slidenum">
              <a:rPr lang="de-DE" smtClean="0"/>
              <a:pPr lvl="0" algn="ctr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0171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2" userDrawn="1">
          <p15:clr>
            <a:srgbClr val="F26B43"/>
          </p15:clr>
        </p15:guide>
        <p15:guide id="2" pos="846" userDrawn="1">
          <p15:clr>
            <a:srgbClr val="F26B43"/>
          </p15:clr>
        </p15:guide>
        <p15:guide id="3" pos="7355" userDrawn="1">
          <p15:clr>
            <a:srgbClr val="F26B43"/>
          </p15:clr>
        </p15:guide>
        <p15:guide id="4" orient="horz" pos="640" userDrawn="1">
          <p15:clr>
            <a:srgbClr val="F26B43"/>
          </p15:clr>
        </p15:guide>
        <p15:guide id="5" orient="horz" pos="799" userDrawn="1">
          <p15:clr>
            <a:srgbClr val="F26B43"/>
          </p15:clr>
        </p15:guide>
        <p15:guide id="6" orient="horz" pos="3997" userDrawn="1">
          <p15:clr>
            <a:srgbClr val="F26B43"/>
          </p15:clr>
        </p15:guide>
        <p15:guide id="7" orient="horz" pos="4065" userDrawn="1">
          <p15:clr>
            <a:srgbClr val="F26B43"/>
          </p15:clr>
        </p15:guide>
        <p15:guide id="8" orient="horz" pos="422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527640"/>
            <a:ext cx="5486400" cy="5231220"/>
          </a:xfrm>
          <a:prstGeom prst="rect">
            <a:avLst/>
          </a:prstGeom>
          <a:effectLst>
            <a:outerShdw blurRad="266700" dist="3175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784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Was wir anbieten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Ristorante</a:t>
            </a:r>
            <a:endParaRPr lang="de-DE" dirty="0"/>
          </a:p>
        </p:txBody>
      </p:sp>
      <p:pic>
        <p:nvPicPr>
          <p:cNvPr id="8" name="Bildplatzhalter 7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7" r="80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84764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Unsere leckeren Gerichte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Antipasti (Vorspeisen)</a:t>
            </a:r>
          </a:p>
          <a:p>
            <a:r>
              <a:rPr lang="de-DE" dirty="0"/>
              <a:t>Pizza (Pizza)</a:t>
            </a:r>
          </a:p>
          <a:p>
            <a:r>
              <a:rPr lang="de-DE" dirty="0"/>
              <a:t>Pasta (Nudeln)</a:t>
            </a:r>
          </a:p>
          <a:p>
            <a:r>
              <a:rPr lang="de-DE" dirty="0" err="1"/>
              <a:t>Pesce</a:t>
            </a:r>
            <a:r>
              <a:rPr lang="de-DE" dirty="0"/>
              <a:t> (Fisch)</a:t>
            </a:r>
          </a:p>
          <a:p>
            <a:r>
              <a:rPr lang="de-DE" dirty="0"/>
              <a:t>Carne (Fleisch)</a:t>
            </a:r>
          </a:p>
          <a:p>
            <a:r>
              <a:rPr lang="de-DE" dirty="0"/>
              <a:t>Dolce (Desserts)</a:t>
            </a:r>
          </a:p>
        </p:txBody>
      </p:sp>
    </p:spTree>
    <p:extLst>
      <p:ext uri="{BB962C8B-B14F-4D97-AF65-F5344CB8AC3E}">
        <p14:creationId xmlns:p14="http://schemas.microsoft.com/office/powerpoint/2010/main" val="7748792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Unsere leckeren Getränke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Vino </a:t>
            </a:r>
            <a:r>
              <a:rPr lang="de-DE" dirty="0" err="1"/>
              <a:t>rosso</a:t>
            </a:r>
            <a:r>
              <a:rPr lang="de-DE" dirty="0"/>
              <a:t> (Rotwein)</a:t>
            </a:r>
          </a:p>
          <a:p>
            <a:r>
              <a:rPr lang="de-DE" dirty="0"/>
              <a:t>Vino </a:t>
            </a:r>
            <a:r>
              <a:rPr lang="de-DE" dirty="0" err="1"/>
              <a:t>bianco</a:t>
            </a:r>
            <a:r>
              <a:rPr lang="de-DE" dirty="0"/>
              <a:t> (Weißwein)</a:t>
            </a:r>
          </a:p>
          <a:p>
            <a:r>
              <a:rPr lang="de-DE" dirty="0"/>
              <a:t>Vino </a:t>
            </a:r>
            <a:r>
              <a:rPr lang="de-DE" dirty="0" err="1"/>
              <a:t>rosato</a:t>
            </a:r>
            <a:r>
              <a:rPr lang="de-DE" dirty="0"/>
              <a:t> (</a:t>
            </a:r>
            <a:r>
              <a:rPr lang="de-DE" dirty="0" err="1"/>
              <a:t>Roséwein</a:t>
            </a:r>
            <a:r>
              <a:rPr lang="de-DE" dirty="0"/>
              <a:t>)</a:t>
            </a:r>
          </a:p>
          <a:p>
            <a:r>
              <a:rPr lang="de-DE" dirty="0" err="1"/>
              <a:t>Birra</a:t>
            </a:r>
            <a:r>
              <a:rPr lang="de-DE" dirty="0"/>
              <a:t> (Bier)</a:t>
            </a:r>
          </a:p>
          <a:p>
            <a:r>
              <a:rPr lang="de-DE" dirty="0" err="1"/>
              <a:t>Bibite</a:t>
            </a:r>
            <a:r>
              <a:rPr lang="de-DE" dirty="0"/>
              <a:t> </a:t>
            </a:r>
            <a:r>
              <a:rPr lang="de-DE" dirty="0" err="1"/>
              <a:t>analcoliche</a:t>
            </a:r>
            <a:r>
              <a:rPr lang="de-DE" dirty="0"/>
              <a:t> (Softdrinks)</a:t>
            </a:r>
          </a:p>
        </p:txBody>
      </p:sp>
    </p:spTree>
    <p:extLst>
      <p:ext uri="{BB962C8B-B14F-4D97-AF65-F5344CB8AC3E}">
        <p14:creationId xmlns:p14="http://schemas.microsoft.com/office/powerpoint/2010/main" val="2038410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Wie wir planen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Zahlen, bitte!</a:t>
            </a:r>
            <a:endParaRPr lang="de-DE" dirty="0"/>
          </a:p>
        </p:txBody>
      </p:sp>
      <p:pic>
        <p:nvPicPr>
          <p:cNvPr id="8" name="Bildplatzhalter 7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5" r="88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206366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Prognose: Anteile Gerichte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378386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25140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Prognose: Anteile Gerichte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6813460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5232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Prognose Essen/Tag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7378074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120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Prognose Essen/Tag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4958576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88907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Was wir von Ihnen möchten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Zusammenfassung</a:t>
            </a:r>
          </a:p>
        </p:txBody>
      </p:sp>
      <p:pic>
        <p:nvPicPr>
          <p:cNvPr id="10" name="Bildplatzhalter 9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988" r="-9988"/>
          <a:stretch/>
        </p:blipFill>
        <p:spPr>
          <a:xfrm>
            <a:off x="6665395" y="82550"/>
            <a:ext cx="4553468" cy="361315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222738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Gute Beziehungen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Geldgeber</a:t>
            </a:r>
          </a:p>
          <a:p>
            <a:r>
              <a:rPr lang="de-DE" dirty="0"/>
              <a:t>Gäste</a:t>
            </a:r>
          </a:p>
          <a:p>
            <a:r>
              <a:rPr lang="de-DE" dirty="0"/>
              <a:t>Lieferanten</a:t>
            </a:r>
          </a:p>
          <a:p>
            <a:r>
              <a:rPr lang="de-DE" dirty="0"/>
              <a:t>Mitarbeiter</a:t>
            </a:r>
          </a:p>
        </p:txBody>
      </p:sp>
    </p:spTree>
    <p:extLst>
      <p:ext uri="{BB962C8B-B14F-4D97-AF65-F5344CB8AC3E}">
        <p14:creationId xmlns:p14="http://schemas.microsoft.com/office/powerpoint/2010/main" val="3916982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Pizza &amp; Piazza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…die venezianische Lebensart!</a:t>
            </a:r>
          </a:p>
        </p:txBody>
      </p:sp>
    </p:spTree>
    <p:extLst>
      <p:ext uri="{BB962C8B-B14F-4D97-AF65-F5344CB8AC3E}">
        <p14:creationId xmlns:p14="http://schemas.microsoft.com/office/powerpoint/2010/main" val="25058394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Stabile Finanzierung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Solide Berechnungen</a:t>
            </a:r>
          </a:p>
          <a:p>
            <a:r>
              <a:rPr lang="de-DE" dirty="0"/>
              <a:t>Faire Verträge</a:t>
            </a:r>
          </a:p>
          <a:p>
            <a:r>
              <a:rPr lang="de-DE" dirty="0"/>
              <a:t>Langfristige Investitionen</a:t>
            </a:r>
          </a:p>
        </p:txBody>
      </p:sp>
    </p:spTree>
    <p:extLst>
      <p:ext uri="{BB962C8B-B14F-4D97-AF65-F5344CB8AC3E}">
        <p14:creationId xmlns:p14="http://schemas.microsoft.com/office/powerpoint/2010/main" val="20052387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Erfolgreiche 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Motivierte Mitarbeiter</a:t>
            </a:r>
          </a:p>
          <a:p>
            <a:r>
              <a:rPr lang="de-DE" dirty="0"/>
              <a:t>Zufriedene Gäste</a:t>
            </a:r>
          </a:p>
          <a:p>
            <a:r>
              <a:rPr lang="de-DE" dirty="0"/>
              <a:t>Erfreuliche Rendite </a:t>
            </a:r>
          </a:p>
        </p:txBody>
      </p:sp>
    </p:spTree>
    <p:extLst>
      <p:ext uri="{BB962C8B-B14F-4D97-AF65-F5344CB8AC3E}">
        <p14:creationId xmlns:p14="http://schemas.microsoft.com/office/powerpoint/2010/main" val="22140484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025" y="458972"/>
            <a:ext cx="4171950" cy="3977906"/>
          </a:xfrm>
          <a:prstGeom prst="rect">
            <a:avLst/>
          </a:prstGeom>
          <a:effectLst>
            <a:outerShdw blurRad="266700" dist="317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feld 2"/>
          <p:cNvSpPr txBox="1"/>
          <p:nvPr/>
        </p:nvSpPr>
        <p:spPr>
          <a:xfrm>
            <a:off x="0" y="4810125"/>
            <a:ext cx="12192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5000" b="1" dirty="0">
                <a:latin typeface="+mj-lt"/>
              </a:rPr>
              <a:t>Wir eröffnen Ihnen neue Möglichkeiten!</a:t>
            </a:r>
          </a:p>
        </p:txBody>
      </p:sp>
    </p:spTree>
    <p:extLst>
      <p:ext uri="{BB962C8B-B14F-4D97-AF65-F5344CB8AC3E}">
        <p14:creationId xmlns:p14="http://schemas.microsoft.com/office/powerpoint/2010/main" val="366948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Was wir vorhaben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Geschäftsidee</a:t>
            </a:r>
            <a:endParaRPr lang="de-DE" dirty="0"/>
          </a:p>
        </p:txBody>
      </p:sp>
      <p:pic>
        <p:nvPicPr>
          <p:cNvPr id="15" name="Bildplatzhalter 14"/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3" r="121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52683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Konzept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Gepflegt genießen</a:t>
            </a:r>
          </a:p>
          <a:p>
            <a:r>
              <a:rPr lang="de-DE"/>
              <a:t>Wohlfühl-Atmosphäre</a:t>
            </a:r>
          </a:p>
          <a:p>
            <a:r>
              <a:rPr lang="de-DE"/>
              <a:t>Im Stil venezianischer Villen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3947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Essen und Trinken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Kein Massengeschäft</a:t>
            </a:r>
          </a:p>
          <a:p>
            <a:r>
              <a:rPr lang="de-DE" dirty="0"/>
              <a:t>Kein "Italiener"</a:t>
            </a:r>
          </a:p>
          <a:p>
            <a:r>
              <a:rPr lang="de-DE" dirty="0"/>
              <a:t>Keine Massen-Pizza</a:t>
            </a:r>
          </a:p>
          <a:p>
            <a:r>
              <a:rPr lang="de-DE" dirty="0"/>
              <a:t>Kein Dosen-Bier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Gehobene Küche</a:t>
            </a:r>
          </a:p>
          <a:p>
            <a:r>
              <a:rPr lang="de-DE" dirty="0"/>
              <a:t>Venezianische Gerichte</a:t>
            </a:r>
          </a:p>
          <a:p>
            <a:r>
              <a:rPr lang="de-DE" dirty="0"/>
              <a:t>Frische Zutaten</a:t>
            </a:r>
          </a:p>
          <a:p>
            <a:r>
              <a:rPr lang="de-DE" dirty="0"/>
              <a:t>Edle Getränke</a:t>
            </a:r>
          </a:p>
        </p:txBody>
      </p:sp>
    </p:spTree>
    <p:extLst>
      <p:ext uri="{BB962C8B-B14F-4D97-AF65-F5344CB8AC3E}">
        <p14:creationId xmlns:p14="http://schemas.microsoft.com/office/powerpoint/2010/main" val="1390828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Gestaltung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Keine üblichen Rot-Weiß-Grün-Farben</a:t>
            </a:r>
          </a:p>
          <a:p>
            <a:r>
              <a:rPr lang="de-DE" dirty="0"/>
              <a:t>Kein </a:t>
            </a:r>
            <a:r>
              <a:rPr lang="de-DE" dirty="0" err="1"/>
              <a:t>Kellenputz</a:t>
            </a:r>
            <a:endParaRPr lang="de-DE" dirty="0"/>
          </a:p>
          <a:p>
            <a:r>
              <a:rPr lang="de-DE" dirty="0"/>
              <a:t>Keine schlecht geklebten Riemchen</a:t>
            </a:r>
          </a:p>
          <a:p>
            <a:r>
              <a:rPr lang="de-DE" dirty="0"/>
              <a:t>Keine Strahler aus dem Baumarkt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Gold und Rot als Hauptfarben</a:t>
            </a:r>
          </a:p>
          <a:p>
            <a:r>
              <a:rPr lang="de-DE" dirty="0"/>
              <a:t>Tapezierte Wände</a:t>
            </a:r>
          </a:p>
          <a:p>
            <a:r>
              <a:rPr lang="de-DE" dirty="0"/>
              <a:t>Samt-Vorhänge, Marmor und Eiche</a:t>
            </a:r>
          </a:p>
          <a:p>
            <a:r>
              <a:rPr lang="de-DE" dirty="0"/>
              <a:t>Dekorative Lüster</a:t>
            </a:r>
          </a:p>
        </p:txBody>
      </p:sp>
    </p:spTree>
    <p:extLst>
      <p:ext uri="{BB962C8B-B14F-4D97-AF65-F5344CB8AC3E}">
        <p14:creationId xmlns:p14="http://schemas.microsoft.com/office/powerpoint/2010/main" val="1031986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Mock-</a:t>
            </a:r>
            <a:r>
              <a:rPr lang="de-DE" dirty="0" err="1"/>
              <a:t>Up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815161" y="1623445"/>
            <a:ext cx="3579851" cy="2387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330004" y="3796277"/>
            <a:ext cx="2900634" cy="25774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954" y="3676988"/>
            <a:ext cx="3225800" cy="30092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950" y="1873495"/>
            <a:ext cx="4233328" cy="28257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147" y="456356"/>
            <a:ext cx="2415491" cy="33975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23949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Mock-</a:t>
            </a:r>
            <a:r>
              <a:rPr lang="de-DE" dirty="0" err="1"/>
              <a:t>Up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025" y="1272694"/>
            <a:ext cx="3768538" cy="2513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165" y="3831807"/>
            <a:ext cx="2828619" cy="251343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717" y="1268414"/>
            <a:ext cx="2703515" cy="252200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568" y="3831807"/>
            <a:ext cx="3765451" cy="251343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4039" y="1268413"/>
            <a:ext cx="3609332" cy="5076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4715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Mock-</a:t>
            </a:r>
            <a:r>
              <a:rPr lang="de-DE" dirty="0" err="1"/>
              <a:t>Up</a:t>
            </a:r>
            <a:endParaRPr lang="de-DE" dirty="0"/>
          </a:p>
        </p:txBody>
      </p:sp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3326305897"/>
              </p:ext>
            </p:extLst>
          </p:nvPr>
        </p:nvGraphicFramePr>
        <p:xfrm>
          <a:off x="1343025" y="1268413"/>
          <a:ext cx="10333038" cy="5437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942887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</TotalTime>
  <Words>216</Words>
  <Application>Microsoft Office PowerPoint</Application>
  <PresentationFormat>Breitbild</PresentationFormat>
  <Paragraphs>83</Paragraphs>
  <Slides>22</Slides>
  <Notes>7</Notes>
  <HiddenSlides>2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7" baseType="lpstr">
      <vt:lpstr>Arial</vt:lpstr>
      <vt:lpstr>Calibri</vt:lpstr>
      <vt:lpstr>Trebuchet MS</vt:lpstr>
      <vt:lpstr>Wingdings 3</vt:lpstr>
      <vt:lpstr>Facette</vt:lpstr>
      <vt:lpstr>PowerPoint-Präsentation</vt:lpstr>
      <vt:lpstr>Pizza &amp; Piazza</vt:lpstr>
      <vt:lpstr>Geschäftsidee</vt:lpstr>
      <vt:lpstr>Konzept</vt:lpstr>
      <vt:lpstr>Essen und Trinken</vt:lpstr>
      <vt:lpstr>Gestaltung</vt:lpstr>
      <vt:lpstr>Mock-Up</vt:lpstr>
      <vt:lpstr>Mock-Up</vt:lpstr>
      <vt:lpstr>Mock-Up</vt:lpstr>
      <vt:lpstr>Ristorante</vt:lpstr>
      <vt:lpstr>Unsere leckeren Gerichte</vt:lpstr>
      <vt:lpstr>Unsere leckeren Getränke</vt:lpstr>
      <vt:lpstr>Zahlen, bitte!</vt:lpstr>
      <vt:lpstr>Prognose: Anteile Gerichte</vt:lpstr>
      <vt:lpstr>Prognose: Anteile Gerichte</vt:lpstr>
      <vt:lpstr>Prognose Essen/Tag</vt:lpstr>
      <vt:lpstr>Prognose Essen/Tag</vt:lpstr>
      <vt:lpstr>Zusammenfassung</vt:lpstr>
      <vt:lpstr>Gute Beziehungen</vt:lpstr>
      <vt:lpstr>Stabile Finanzierung</vt:lpstr>
      <vt:lpstr>Erfolgreiche Arbeit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Lorenz_Sirius</dc:creator>
  <cp:lastModifiedBy>Windows User</cp:lastModifiedBy>
  <cp:revision>40</cp:revision>
  <dcterms:created xsi:type="dcterms:W3CDTF">2018-07-11T09:47:25Z</dcterms:created>
  <dcterms:modified xsi:type="dcterms:W3CDTF">2018-09-19T08:06:15Z</dcterms:modified>
</cp:coreProperties>
</file>