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3">
  <p:sldMasterIdLst>
    <p:sldMasterId id="2147483648" r:id="rId1"/>
  </p:sldMasterIdLst>
  <p:notesMasterIdLst>
    <p:notesMasterId r:id="rId15"/>
  </p:notesMasterIdLst>
  <p:sldIdLst>
    <p:sldId id="486" r:id="rId2"/>
    <p:sldId id="590" r:id="rId3"/>
    <p:sldId id="697" r:id="rId4"/>
    <p:sldId id="552" r:id="rId5"/>
    <p:sldId id="698" r:id="rId6"/>
    <p:sldId id="700" r:id="rId7"/>
    <p:sldId id="701" r:id="rId8"/>
    <p:sldId id="495" r:id="rId9"/>
    <p:sldId id="487" r:id="rId10"/>
    <p:sldId id="524" r:id="rId11"/>
    <p:sldId id="591" r:id="rId12"/>
    <p:sldId id="579" r:id="rId13"/>
    <p:sldId id="695" r:id="rId14"/>
  </p:sldIdLst>
  <p:sldSz cx="16256000" cy="9144000"/>
  <p:notesSz cx="6858000" cy="9144000"/>
  <p:defaultTextStyle>
    <a:defPPr>
      <a:defRPr lang="en-US"/>
    </a:defPPr>
    <a:lvl1pPr algn="ctr" rtl="0" fontAlgn="base">
      <a:spcBef>
        <a:spcPct val="0"/>
      </a:spcBef>
      <a:spcAft>
        <a:spcPct val="0"/>
      </a:spcAft>
      <a:defRPr sz="3600" kern="1200">
        <a:solidFill>
          <a:srgbClr val="000000"/>
        </a:solidFill>
        <a:latin typeface="Gill Sans" charset="0"/>
        <a:ea typeface="ヒラギノ角ゴ ProN W3" charset="-128"/>
        <a:cs typeface="+mn-cs"/>
        <a:sym typeface="Gill Sans" charset="0"/>
      </a:defRPr>
    </a:lvl1pPr>
    <a:lvl2pPr marL="457200" algn="ctr" rtl="0" fontAlgn="base">
      <a:spcBef>
        <a:spcPct val="0"/>
      </a:spcBef>
      <a:spcAft>
        <a:spcPct val="0"/>
      </a:spcAft>
      <a:defRPr sz="3600" kern="1200">
        <a:solidFill>
          <a:srgbClr val="000000"/>
        </a:solidFill>
        <a:latin typeface="Gill Sans" charset="0"/>
        <a:ea typeface="ヒラギノ角ゴ ProN W3" charset="-128"/>
        <a:cs typeface="+mn-cs"/>
        <a:sym typeface="Gill Sans" charset="0"/>
      </a:defRPr>
    </a:lvl2pPr>
    <a:lvl3pPr marL="914400" algn="ctr" rtl="0" fontAlgn="base">
      <a:spcBef>
        <a:spcPct val="0"/>
      </a:spcBef>
      <a:spcAft>
        <a:spcPct val="0"/>
      </a:spcAft>
      <a:defRPr sz="3600" kern="1200">
        <a:solidFill>
          <a:srgbClr val="000000"/>
        </a:solidFill>
        <a:latin typeface="Gill Sans" charset="0"/>
        <a:ea typeface="ヒラギノ角ゴ ProN W3" charset="-128"/>
        <a:cs typeface="+mn-cs"/>
        <a:sym typeface="Gill Sans" charset="0"/>
      </a:defRPr>
    </a:lvl3pPr>
    <a:lvl4pPr marL="1371600" algn="ctr" rtl="0" fontAlgn="base">
      <a:spcBef>
        <a:spcPct val="0"/>
      </a:spcBef>
      <a:spcAft>
        <a:spcPct val="0"/>
      </a:spcAft>
      <a:defRPr sz="3600" kern="1200">
        <a:solidFill>
          <a:srgbClr val="000000"/>
        </a:solidFill>
        <a:latin typeface="Gill Sans" charset="0"/>
        <a:ea typeface="ヒラギノ角ゴ ProN W3" charset="-128"/>
        <a:cs typeface="+mn-cs"/>
        <a:sym typeface="Gill Sans" charset="0"/>
      </a:defRPr>
    </a:lvl4pPr>
    <a:lvl5pPr marL="1828800" algn="ctr" rtl="0" fontAlgn="base">
      <a:spcBef>
        <a:spcPct val="0"/>
      </a:spcBef>
      <a:spcAft>
        <a:spcPct val="0"/>
      </a:spcAft>
      <a:defRPr sz="3600"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3600"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3600"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3600"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3600" kern="1200">
        <a:solidFill>
          <a:srgbClr val="000000"/>
        </a:solidFill>
        <a:latin typeface="Gill Sans" charset="0"/>
        <a:ea typeface="ヒラギノ角ゴ ProN W3" charset="-128"/>
        <a:cs typeface="+mn-cs"/>
        <a:sym typeface="Gill Sans" charset="0"/>
      </a:defRPr>
    </a:lvl9pPr>
  </p:defaultTextStyle>
  <p:extLst>
    <p:ext uri="{521415D9-36F7-43E2-AB2F-B90AF26B5E84}">
      <p14:sectionLst xmlns:p14="http://schemas.microsoft.com/office/powerpoint/2010/main">
        <p14:section name="Standardabschnitt" id="{9C37B21B-3BD0-479D-8A21-E42DE3CEDAC3}">
          <p14:sldIdLst>
            <p14:sldId id="486"/>
            <p14:sldId id="590"/>
            <p14:sldId id="697"/>
            <p14:sldId id="552"/>
            <p14:sldId id="698"/>
            <p14:sldId id="700"/>
            <p14:sldId id="701"/>
            <p14:sldId id="495"/>
            <p14:sldId id="487"/>
            <p14:sldId id="524"/>
            <p14:sldId id="591"/>
            <p14:sldId id="579"/>
            <p14:sldId id="695"/>
          </p14:sldIdLst>
        </p14:section>
      </p14:sectionLst>
    </p:ext>
    <p:ext uri="{EFAFB233-063F-42B5-8137-9DF3F51BA10A}">
      <p15:sldGuideLst xmlns:p15="http://schemas.microsoft.com/office/powerpoint/2012/main">
        <p15:guide id="1" orient="horz" pos="2880">
          <p15:clr>
            <a:srgbClr val="A4A3A4"/>
          </p15:clr>
        </p15:guide>
        <p15:guide id="2" pos="5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5BE263C-DBD7-4A20-BB59-AAB30ACAA65A}" styleName="Mittlere Formatvorlage 3 - Akz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ittlere Formatvorlage 3 - Akz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7" autoAdjust="0"/>
    <p:restoredTop sz="58410" autoAdjust="0"/>
  </p:normalViewPr>
  <p:slideViewPr>
    <p:cSldViewPr>
      <p:cViewPr varScale="1">
        <p:scale>
          <a:sx n="54" d="100"/>
          <a:sy n="54" d="100"/>
        </p:scale>
        <p:origin x="438" y="96"/>
      </p:cViewPr>
      <p:guideLst>
        <p:guide orient="horz" pos="2880"/>
        <p:guide pos="5120"/>
      </p:guideLst>
    </p:cSldViewPr>
  </p:slideViewPr>
  <p:outlineViewPr>
    <p:cViewPr>
      <p:scale>
        <a:sx n="33" d="100"/>
        <a:sy n="33" d="100"/>
      </p:scale>
      <p:origin x="0" y="-14826"/>
    </p:cViewPr>
  </p:outlineViewPr>
  <p:notesTextViewPr>
    <p:cViewPr>
      <p:scale>
        <a:sx n="100" d="100"/>
        <a:sy n="100" d="100"/>
      </p:scale>
      <p:origin x="0" y="0"/>
    </p:cViewPr>
  </p:notesTextViewPr>
  <p:sorterViewPr>
    <p:cViewPr>
      <p:scale>
        <a:sx n="25" d="100"/>
        <a:sy n="25" d="100"/>
      </p:scale>
      <p:origin x="0" y="0"/>
    </p:cViewPr>
  </p:sorterViewPr>
  <p:notesViewPr>
    <p:cSldViewPr>
      <p:cViewPr varScale="1">
        <p:scale>
          <a:sx n="64" d="100"/>
          <a:sy n="64" d="100"/>
        </p:scale>
        <p:origin x="2640"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1"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20482" name="Rectangle 2"/>
          <p:cNvSpPr>
            <a:spLocks noGrp="1" noChangeArrowheads="1"/>
          </p:cNvSpPr>
          <p:nvPr>
            <p:ph type="body" sz="quarter" idx="1"/>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1839482532"/>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Gill Sans" charset="0"/>
        <a:ea typeface="MS PGothic" pitchFamily="34" charset="-128"/>
        <a:cs typeface="ＭＳ Ｐゴシック" charset="0"/>
      </a:defRPr>
    </a:lvl1pPr>
    <a:lvl2pPr marL="457200" algn="l" rtl="0" eaLnBrk="0" fontAlgn="base" hangingPunct="0">
      <a:spcBef>
        <a:spcPct val="0"/>
      </a:spcBef>
      <a:spcAft>
        <a:spcPct val="0"/>
      </a:spcAft>
      <a:defRPr sz="1200" kern="1200">
        <a:solidFill>
          <a:schemeClr val="tx1"/>
        </a:solidFill>
        <a:latin typeface="Gill Sans"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Gill Sans"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Gill Sans"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Gill Sans"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798037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indent="0">
              <a:buFontTx/>
              <a:buNone/>
            </a:pPr>
            <a:r>
              <a:rPr lang="de-DE" baseline="0" dirty="0" smtClean="0"/>
              <a:t>Zunächst zu der Frage: Was ist eigentlich „wissenschaftlich“: Die Antwort: Wissenschaftliche Arbeit schreiben heißt, ein Themengebiet systematisch zu bearbeiten und die eigenen Ergebnisse dieser Auseinandersetzung niederzuschreiben.</a:t>
            </a:r>
          </a:p>
          <a:p>
            <a:pPr marL="0" indent="0">
              <a:buFontTx/>
              <a:buNone/>
            </a:pPr>
            <a:endParaRPr lang="de-DE" baseline="0" dirty="0" smtClean="0"/>
          </a:p>
          <a:p>
            <a:pPr marL="0" indent="0">
              <a:buFontTx/>
              <a:buNone/>
            </a:pPr>
            <a:r>
              <a:rPr lang="de-DE" baseline="0" dirty="0" smtClean="0"/>
              <a:t>Grundlage dafür ist, dass Sie den aktuellen wissenschaftlichen Forschungsstand kennen und sich in Ihrer Arbeit ausdrücklich darauf beziehen. Vor der Niederschrift ist daher eine ausführliche Lektüre aller wesentlichen Publikationen zum Thema ist daher eine der Grundvoraussetzungen wissenschaftlichen Arbeitens.</a:t>
            </a:r>
          </a:p>
          <a:p>
            <a:pPr marL="0" indent="0">
              <a:buFontTx/>
              <a:buNone/>
            </a:pPr>
            <a:endParaRPr lang="de-DE" baseline="0" dirty="0" smtClean="0"/>
          </a:p>
          <a:p>
            <a:pPr marL="0" indent="0">
              <a:buFontTx/>
              <a:buNone/>
            </a:pPr>
            <a:r>
              <a:rPr lang="de-DE" baseline="0" dirty="0" smtClean="0"/>
              <a:t>Punkt zwei ist, dass sie sich einen eigenen Standpunkt erarbeiten und diesen im Rahmen Ihrer Arbeit formulieren. </a:t>
            </a:r>
          </a:p>
          <a:p>
            <a:pPr marL="0" indent="0">
              <a:buFontTx/>
              <a:buNone/>
            </a:pPr>
            <a:endParaRPr lang="de-DE" baseline="0" dirty="0" smtClean="0"/>
          </a:p>
          <a:p>
            <a:pPr marL="0" marR="0" indent="0" algn="l" defTabSz="914400" rtl="0" eaLnBrk="0" fontAlgn="base" latinLnBrk="0" hangingPunct="0">
              <a:lnSpc>
                <a:spcPct val="100000"/>
              </a:lnSpc>
              <a:spcBef>
                <a:spcPct val="0"/>
              </a:spcBef>
              <a:spcAft>
                <a:spcPct val="0"/>
              </a:spcAft>
              <a:buClrTx/>
              <a:buSzTx/>
              <a:buFontTx/>
              <a:buNone/>
              <a:tabLst/>
              <a:defRPr/>
            </a:pPr>
            <a:r>
              <a:rPr lang="de-DE" baseline="0" dirty="0" smtClean="0"/>
              <a:t>Wissenschaftlich arbeiten heißt allerdings auch, sich dem Gebot der wissenschaftlichen Objektivität zu verpflichten. Aus diesem Gedanken leiten sich die strengen Normen ab, die für die Form dieser Arbeiten gelten. Dazu gehört vor allem eine verständliche und nachvollziehbare Darstellung.</a:t>
            </a:r>
          </a:p>
          <a:p>
            <a:pPr marL="0" indent="0">
              <a:buFontTx/>
              <a:buNone/>
            </a:pPr>
            <a:endParaRPr lang="de-DE" baseline="0" dirty="0" smtClean="0"/>
          </a:p>
          <a:p>
            <a:pPr marL="171450" indent="-171450">
              <a:buFontTx/>
              <a:buChar char="-"/>
            </a:pPr>
            <a:endParaRPr lang="de-DE" baseline="0" dirty="0" smtClean="0"/>
          </a:p>
          <a:p>
            <a:pPr marL="171450" indent="-171450">
              <a:buFontTx/>
              <a:buChar char="-"/>
            </a:pPr>
            <a:endParaRPr lang="de-DE" dirty="0"/>
          </a:p>
        </p:txBody>
      </p:sp>
    </p:spTree>
    <p:extLst>
      <p:ext uri="{BB962C8B-B14F-4D97-AF65-F5344CB8AC3E}">
        <p14:creationId xmlns:p14="http://schemas.microsoft.com/office/powerpoint/2010/main" val="235760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indent="0">
              <a:buFontTx/>
              <a:buNone/>
            </a:pPr>
            <a:r>
              <a:rPr lang="de-DE" dirty="0" smtClean="0"/>
              <a:t>Aus dem</a:t>
            </a:r>
            <a:r>
              <a:rPr lang="de-DE" baseline="0" dirty="0" smtClean="0"/>
              <a:t> Wechselspiel von Rezeption und Produktion ergibt sich ein weiteres Ziel, das durch das Stichwort „wissenschaftlicher Dialog“ sehr treffend beschrieben wird: </a:t>
            </a:r>
          </a:p>
          <a:p>
            <a:pPr marL="0" indent="0">
              <a:buFontTx/>
              <a:buNone/>
            </a:pPr>
            <a:endParaRPr lang="de-DE" baseline="0" dirty="0" smtClean="0"/>
          </a:p>
          <a:p>
            <a:pPr marL="0" indent="0">
              <a:buFontTx/>
              <a:buNone/>
            </a:pPr>
            <a:r>
              <a:rPr lang="de-DE" baseline="0" dirty="0" smtClean="0"/>
              <a:t>Ziel ist der „wissenschaftliche Fortschritt“, das heißt, eine Vermehrung des Wissens zu einem Fachgebiet.</a:t>
            </a:r>
          </a:p>
          <a:p>
            <a:pPr marL="0" indent="0">
              <a:buFontTx/>
              <a:buNone/>
            </a:pPr>
            <a:endParaRPr lang="de-DE" baseline="0" dirty="0" smtClean="0"/>
          </a:p>
          <a:p>
            <a:pPr marL="0" indent="0">
              <a:buFontTx/>
              <a:buNone/>
            </a:pPr>
            <a:r>
              <a:rPr lang="de-DE" baseline="0" dirty="0" smtClean="0"/>
              <a:t>Dazu ist es notwendig, dass die Erkenntnisse der wissenschaftlichen Öffentlichkeit zugänglich gemacht werden. Denn Bestandteil des Dialogs ist auch, dass sich an die Publikation eine Diskussion und Würdigung der Ergebnisse in der Wissenschaftsgemeinde anschließt.</a:t>
            </a:r>
          </a:p>
          <a:p>
            <a:pPr marL="0" indent="0">
              <a:buFontTx/>
              <a:buNone/>
            </a:pPr>
            <a:endParaRPr lang="de-DE" baseline="0" dirty="0" smtClean="0"/>
          </a:p>
          <a:p>
            <a:pPr marL="0" indent="0">
              <a:buFontTx/>
              <a:buNone/>
            </a:pPr>
            <a:r>
              <a:rPr lang="de-DE" baseline="0" dirty="0" smtClean="0"/>
              <a:t>Für die Veröffentlichung ist immer noch die gedruckte Form verbreitet, auch wenn Online-Publikationen an Bedeutung gewinnen. Denn der Nachteil von Print-Ausgaben ist, dass Sie einen längeren Zeitraum erfordern, bis sie als fertiges Buch ausgeliefert werden, und hier kann das Internet mit seiner Schnelligkeit konkurrieren. Daher ist es mittlerweile gerade im naturwissenschaftlichen Bereich Usus, dass die Ergebnisse vorab in sogenannten PrePrint-Fassungen online vorgelegt werden, und die spätere Druckfassung für den Fortgang der wissenschaftlichen Diskussionen eher nachrangig ist.</a:t>
            </a:r>
          </a:p>
          <a:p>
            <a:pPr marL="0" indent="0">
              <a:buFontTx/>
              <a:buNone/>
            </a:pPr>
            <a:endParaRPr lang="de-DE" dirty="0" smtClean="0"/>
          </a:p>
          <a:p>
            <a:endParaRPr lang="de-DE" dirty="0"/>
          </a:p>
        </p:txBody>
      </p:sp>
    </p:spTree>
    <p:extLst>
      <p:ext uri="{BB962C8B-B14F-4D97-AF65-F5344CB8AC3E}">
        <p14:creationId xmlns:p14="http://schemas.microsoft.com/office/powerpoint/2010/main" val="3775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t>Dass sich an die</a:t>
            </a:r>
            <a:r>
              <a:rPr lang="de-DE" baseline="0" dirty="0" smtClean="0"/>
              <a:t> Veröffentlichung einer wissenschaftlichen Arbeit eine Diskussion der Ergebnisse anschließt, habe ich in der letzten Folie bereits erläutert.  Letztlich sichert diese Prüfung auch die inhaltliche Qualität der Literatur zu einem Thema.</a:t>
            </a:r>
          </a:p>
          <a:p>
            <a:endParaRPr lang="de-DE" baseline="0" dirty="0" smtClean="0"/>
          </a:p>
          <a:p>
            <a:r>
              <a:rPr lang="de-DE" baseline="0" dirty="0" smtClean="0"/>
              <a:t>Und da bekanntlich noch kein Meister vom Himmel gefallen ist, ist auch das Schreiben von wissenschaftlichen Arbeiten ein Lernprozess. Es braucht eben eine gewissen Übung, alle Anforderungen in einem geschriebenen Text umzusetzen. Sehen Sie es auch in diesem Zusammenhang, wenn Ihre Seminar- und Hausarbeiten ebenfalls bewertet werden. Wie Sie gesehen haben, werden auch die Veröffentlichungen von erfahrenen Wissenschaftlicher immer wieder kritisch gegengelesen – und dass hier nicht immer Einigkeit über das Urteil besteht, muss nicht weiter kommentiert werden.</a:t>
            </a:r>
            <a:endParaRPr lang="de-DE" dirty="0" smtClean="0"/>
          </a:p>
          <a:p>
            <a:endParaRPr lang="de-DE" dirty="0" smtClean="0"/>
          </a:p>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Formale Standards zu</a:t>
            </a:r>
            <a:r>
              <a:rPr lang="de-DE" baseline="0" dirty="0" smtClean="0"/>
              <a:t> kennen, ist daher eine wesentliche Voraussetzung, dass die gewonnenen Erkenntnisse auch auf die korrekte Art und Weise übermittelt werden</a:t>
            </a:r>
          </a:p>
          <a:p>
            <a:r>
              <a:rPr lang="de-DE" dirty="0" smtClean="0"/>
              <a:t>Denn nicht nur die </a:t>
            </a:r>
            <a:r>
              <a:rPr lang="de-DE" baseline="0" dirty="0" smtClean="0"/>
              <a:t>inhaltliche, sondern auch die formale Präsentation ist mitentscheidend für eine Bewertung.</a:t>
            </a:r>
            <a:endParaRPr lang="de-DE" dirty="0" smtClean="0"/>
          </a:p>
          <a:p>
            <a:endParaRPr lang="de-DE" baseline="0" dirty="0" smtClean="0"/>
          </a:p>
          <a:p>
            <a:r>
              <a:rPr lang="de-DE" baseline="0" dirty="0" smtClean="0"/>
              <a:t>Die Form der Arbeit ist quasi Ihre „Visitenkarte“: Sie zeigen, dass Sie die Regeln der wissenschaftlichen Dialogs kennen und respektieren – ein wichtiges Qualitätskriterium für Ihre Arbeit.</a:t>
            </a:r>
          </a:p>
          <a:p>
            <a:endParaRPr lang="de-DE" baseline="0" dirty="0" smtClean="0"/>
          </a:p>
          <a:p>
            <a:endParaRPr lang="de-DE" baseline="0" dirty="0" smtClean="0"/>
          </a:p>
          <a:p>
            <a:endParaRPr lang="de-DE" dirty="0"/>
          </a:p>
        </p:txBody>
      </p:sp>
    </p:spTree>
    <p:extLst>
      <p:ext uri="{BB962C8B-B14F-4D97-AF65-F5344CB8AC3E}">
        <p14:creationId xmlns:p14="http://schemas.microsoft.com/office/powerpoint/2010/main" val="1896622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684945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t>Film 01_01</a:t>
            </a:r>
            <a:endParaRPr lang="de-DE" dirty="0"/>
          </a:p>
        </p:txBody>
      </p:sp>
    </p:spTree>
    <p:extLst>
      <p:ext uri="{BB962C8B-B14F-4D97-AF65-F5344CB8AC3E}">
        <p14:creationId xmlns:p14="http://schemas.microsoft.com/office/powerpoint/2010/main" val="3629609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t>In</a:t>
            </a:r>
            <a:r>
              <a:rPr lang="de-DE" baseline="0" dirty="0" smtClean="0"/>
              <a:t> diesem ersten Video zum Thema gehe ich der Frage nach, um was es eigentlich geht, wenn Sie eine wissenschaftliche Arbeit schreiben, denn Sie stellen sich damit – auch wenn Sie an einer Seminar- und Hausarbeit mit wenigen Seiten sitzen – in den Kontext und die Tradition wissenschaftlicher Arbeit. </a:t>
            </a:r>
          </a:p>
          <a:p>
            <a:endParaRPr lang="de-DE" baseline="0" dirty="0" smtClean="0"/>
          </a:p>
          <a:p>
            <a:r>
              <a:rPr lang="de-DE" baseline="0" dirty="0" smtClean="0"/>
              <a:t>Grundsätzlich geht es beim wissenschaftlichen Dialog darum, die Ergebnisse anderer Wissenschaftlicher zu lesen, sie kritisch zu durchdringen und sich anschließend eigene Gedanken zum diesem Sachverhalt zu machen.</a:t>
            </a:r>
          </a:p>
          <a:p>
            <a:endParaRPr lang="de-DE" baseline="0" dirty="0" smtClean="0"/>
          </a:p>
          <a:p>
            <a:r>
              <a:rPr lang="de-DE" baseline="0" dirty="0" smtClean="0"/>
              <a:t>Anschließend erfolgt eine Publikation der Erkenntnisse. </a:t>
            </a:r>
          </a:p>
          <a:p>
            <a:endParaRPr lang="de-DE" baseline="0" dirty="0" smtClean="0"/>
          </a:p>
          <a:p>
            <a:r>
              <a:rPr lang="de-DE" baseline="0" dirty="0" smtClean="0"/>
              <a:t>Damit ist die Grundlage gelegt, dass man wiederum von anderen Wissenschaftlern rezipiert und zitiert wird – eine Voraussetzung dafür, dass man sich m Laufe der Zeit sich einen gewisses Renommee erarbeiten kann.</a:t>
            </a:r>
            <a:endParaRPr lang="de-DE" dirty="0"/>
          </a:p>
        </p:txBody>
      </p:sp>
    </p:spTree>
    <p:extLst>
      <p:ext uri="{BB962C8B-B14F-4D97-AF65-F5344CB8AC3E}">
        <p14:creationId xmlns:p14="http://schemas.microsoft.com/office/powerpoint/2010/main" val="1046073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Das Scheiben von wissenschaftlichen</a:t>
            </a:r>
            <a:r>
              <a:rPr lang="de-DE" baseline="0" dirty="0" smtClean="0"/>
              <a:t> Texten</a:t>
            </a:r>
            <a:r>
              <a:rPr lang="de-DE" dirty="0" smtClean="0"/>
              <a:t> </a:t>
            </a:r>
            <a:r>
              <a:rPr lang="de-DE" baseline="0" dirty="0" smtClean="0"/>
              <a:t>– ganz gleich ob Sie Student im ersten Semester sind oder an Ihrer Dissertation sitzen – ist mühsam und erfordert auch Durchhaltevermögen, Krisen inbegriffen.</a:t>
            </a:r>
          </a:p>
          <a:p>
            <a:pPr marL="0" marR="0" indent="0" algn="l" defTabSz="914400" rtl="0" eaLnBrk="0" fontAlgn="base" latinLnBrk="0" hangingPunct="0">
              <a:lnSpc>
                <a:spcPct val="100000"/>
              </a:lnSpc>
              <a:spcBef>
                <a:spcPct val="0"/>
              </a:spcBef>
              <a:spcAft>
                <a:spcPct val="0"/>
              </a:spcAft>
              <a:buClrTx/>
              <a:buSzTx/>
              <a:buFontTx/>
              <a:buNone/>
              <a:tabLst/>
              <a:defRPr/>
            </a:pPr>
            <a:endParaRPr lang="de-DE" baseline="0" dirty="0" smtClean="0"/>
          </a:p>
          <a:p>
            <a:pPr marL="0" marR="0" indent="0" algn="l" defTabSz="914400" rtl="0" eaLnBrk="0" fontAlgn="base" latinLnBrk="0" hangingPunct="0">
              <a:lnSpc>
                <a:spcPct val="100000"/>
              </a:lnSpc>
              <a:spcBef>
                <a:spcPct val="0"/>
              </a:spcBef>
              <a:spcAft>
                <a:spcPct val="0"/>
              </a:spcAft>
              <a:buClrTx/>
              <a:buSzTx/>
              <a:buFontTx/>
              <a:buNone/>
              <a:tabLst/>
              <a:defRPr/>
            </a:pPr>
            <a:r>
              <a:rPr lang="de-DE" baseline="0" dirty="0" smtClean="0"/>
              <a:t>Eine eigene Position zum Thema zu entwickeln, setzt in erster Linie eine intensive Auseinandersetzung und Fachkenntnis voraus. Dennoch ist es auch eine sehr interessante Aufgabe, den Stoff zu strukturieren und zu einer ansprechenden und überzeugenden Darstellung zu kommen. Darüber hinaus müssen beim Schreiben natürlich eine ganze Reihe von formalen Anforderungen eingehalten werden.</a:t>
            </a:r>
          </a:p>
          <a:p>
            <a:pPr marL="0" marR="0" indent="0" algn="l" defTabSz="914400" rtl="0" eaLnBrk="0" fontAlgn="base" latinLnBrk="0" hangingPunct="0">
              <a:lnSpc>
                <a:spcPct val="100000"/>
              </a:lnSpc>
              <a:spcBef>
                <a:spcPct val="0"/>
              </a:spcBef>
              <a:spcAft>
                <a:spcPct val="0"/>
              </a:spcAft>
              <a:buClrTx/>
              <a:buSzTx/>
              <a:buFontTx/>
              <a:buNone/>
              <a:tabLst/>
              <a:defRPr/>
            </a:pPr>
            <a:endParaRPr lang="de-DE" baseline="0" dirty="0" smtClean="0"/>
          </a:p>
          <a:p>
            <a:pPr marL="0" marR="0" indent="0" algn="l" defTabSz="914400" rtl="0" eaLnBrk="0" fontAlgn="base" latinLnBrk="0" hangingPunct="0">
              <a:lnSpc>
                <a:spcPct val="100000"/>
              </a:lnSpc>
              <a:spcBef>
                <a:spcPct val="0"/>
              </a:spcBef>
              <a:spcAft>
                <a:spcPct val="0"/>
              </a:spcAft>
              <a:buClrTx/>
              <a:buSzTx/>
              <a:buFontTx/>
              <a:buNone/>
              <a:tabLst/>
              <a:defRPr/>
            </a:pPr>
            <a:r>
              <a:rPr lang="de-DE" baseline="0" dirty="0" smtClean="0"/>
              <a:t>Die fertige Arbeit spiegelt am Ende beide Anforderungen an wissenschaftliches Arbeiten wider.</a:t>
            </a:r>
          </a:p>
          <a:p>
            <a:pPr marL="0" marR="0" indent="0" algn="l" defTabSz="914400" rtl="0" eaLnBrk="0" fontAlgn="base" latinLnBrk="0" hangingPunct="0">
              <a:lnSpc>
                <a:spcPct val="100000"/>
              </a:lnSpc>
              <a:spcBef>
                <a:spcPct val="0"/>
              </a:spcBef>
              <a:spcAft>
                <a:spcPct val="0"/>
              </a:spcAft>
              <a:buClrTx/>
              <a:buSzTx/>
              <a:buFontTx/>
              <a:buNone/>
              <a:tabLst/>
              <a:defRPr/>
            </a:pPr>
            <a:endParaRPr lang="de-DE" baseline="0" dirty="0" smtClean="0"/>
          </a:p>
        </p:txBody>
      </p:sp>
    </p:spTree>
    <p:extLst>
      <p:ext uri="{BB962C8B-B14F-4D97-AF65-F5344CB8AC3E}">
        <p14:creationId xmlns:p14="http://schemas.microsoft.com/office/powerpoint/2010/main" val="3041535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t>Was können Sie nun tun, ob diese anspruchsvolle</a:t>
            </a:r>
            <a:r>
              <a:rPr lang="de-DE" baseline="0" dirty="0" smtClean="0"/>
              <a:t> Aufgabe zu meistern?</a:t>
            </a:r>
          </a:p>
          <a:p>
            <a:endParaRPr lang="de-DE" baseline="0" dirty="0" smtClean="0"/>
          </a:p>
          <a:p>
            <a:r>
              <a:rPr lang="de-DE" baseline="0" dirty="0" smtClean="0"/>
              <a:t>Grundvoraussetzung ist, dass Sie die Anforderungen im Einzelnen kennen und wissen, wie Sie das Ganze zielgerichtet und systematisch angehen können. Daher erhalten Sie in diesem Videotraining grundlegende Informationen darüber, welche …</a:t>
            </a:r>
          </a:p>
          <a:p>
            <a:endParaRPr lang="de-DE" dirty="0" smtClean="0"/>
          </a:p>
          <a:p>
            <a:endParaRPr lang="de-DE" dirty="0"/>
          </a:p>
        </p:txBody>
      </p:sp>
    </p:spTree>
    <p:extLst>
      <p:ext uri="{BB962C8B-B14F-4D97-AF65-F5344CB8AC3E}">
        <p14:creationId xmlns:p14="http://schemas.microsoft.com/office/powerpoint/2010/main" val="443553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t>… </a:t>
            </a:r>
          </a:p>
          <a:p>
            <a:endParaRPr lang="de-DE" dirty="0"/>
          </a:p>
        </p:txBody>
      </p:sp>
    </p:spTree>
    <p:extLst>
      <p:ext uri="{BB962C8B-B14F-4D97-AF65-F5344CB8AC3E}">
        <p14:creationId xmlns:p14="http://schemas.microsoft.com/office/powerpoint/2010/main" val="4130134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6786895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smtClean="0">
                <a:solidFill>
                  <a:srgbClr val="FF0000"/>
                </a:solidFill>
              </a:rPr>
              <a:t>Film 02_01</a:t>
            </a:r>
          </a:p>
          <a:p>
            <a:endParaRPr lang="de-DE" dirty="0" smtClean="0">
              <a:solidFill>
                <a:srgbClr val="FF0000"/>
              </a:solidFill>
            </a:endParaRPr>
          </a:p>
          <a:p>
            <a:r>
              <a:rPr lang="de-DE" dirty="0" smtClean="0">
                <a:solidFill>
                  <a:srgbClr val="FF0000"/>
                </a:solidFill>
              </a:rPr>
              <a:t>Sehen Sie in diesem Video, worum es eigentlich</a:t>
            </a:r>
            <a:r>
              <a:rPr lang="de-DE" baseline="0" dirty="0" smtClean="0">
                <a:solidFill>
                  <a:srgbClr val="FF0000"/>
                </a:solidFill>
              </a:rPr>
              <a:t> geht, wenn man von „wissenschaftlichem Schreiben“ spricht. Und lernen Sie, dass den Regeln und Normen für wissenschaftliche Arbeiten eine wichtige Funktion für ihre Qualitätssicherung zukommt. </a:t>
            </a:r>
            <a:endParaRPr lang="de-DE" dirty="0" smtClean="0">
              <a:solidFill>
                <a:srgbClr val="FF0000"/>
              </a:solidFill>
            </a:endParaRPr>
          </a:p>
          <a:p>
            <a:endParaRPr lang="de-DE" dirty="0" smtClean="0">
              <a:solidFill>
                <a:srgbClr val="FF0000"/>
              </a:solidFill>
            </a:endParaRPr>
          </a:p>
          <a:p>
            <a:endParaRPr lang="de-DE" dirty="0">
              <a:solidFill>
                <a:srgbClr val="FF0000"/>
              </a:solidFill>
            </a:endParaRPr>
          </a:p>
        </p:txBody>
      </p:sp>
    </p:spTree>
    <p:extLst>
      <p:ext uri="{BB962C8B-B14F-4D97-AF65-F5344CB8AC3E}">
        <p14:creationId xmlns:p14="http://schemas.microsoft.com/office/powerpoint/2010/main" val="512962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3626564"/>
      </p:ext>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Quote Slide">
    <p:spTree>
      <p:nvGrpSpPr>
        <p:cNvPr id="1" name=""/>
        <p:cNvGrpSpPr/>
        <p:nvPr/>
      </p:nvGrpSpPr>
      <p:grpSpPr>
        <a:xfrm>
          <a:off x="0" y="0"/>
          <a:ext cx="0" cy="0"/>
          <a:chOff x="0" y="0"/>
          <a:chExt cx="0" cy="0"/>
        </a:xfrm>
      </p:grpSpPr>
      <p:sp>
        <p:nvSpPr>
          <p:cNvPr id="3" name="Rectangle 1"/>
          <p:cNvSpPr>
            <a:spLocks noChangeArrowheads="1"/>
          </p:cNvSpPr>
          <p:nvPr userDrawn="1"/>
        </p:nvSpPr>
        <p:spPr bwMode="auto">
          <a:xfrm>
            <a:off x="5613400" y="6530975"/>
            <a:ext cx="9372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4000" dirty="0">
                <a:latin typeface="+mn-lt"/>
              </a:rPr>
              <a:t>- quoted person</a:t>
            </a:r>
            <a:r>
              <a:rPr lang="en-US" altLang="en-US" sz="4000" dirty="0">
                <a:latin typeface="+mn-lt"/>
              </a:rPr>
              <a:t>’</a:t>
            </a:r>
            <a:r>
              <a:rPr lang="en-US" sz="4000" dirty="0">
                <a:latin typeface="+mn-lt"/>
              </a:rPr>
              <a:t>s name here</a:t>
            </a:r>
          </a:p>
        </p:txBody>
      </p:sp>
      <p:sp>
        <p:nvSpPr>
          <p:cNvPr id="4" name="Content Placeholder 2"/>
          <p:cNvSpPr>
            <a:spLocks noGrp="1"/>
          </p:cNvSpPr>
          <p:nvPr>
            <p:ph idx="1"/>
          </p:nvPr>
        </p:nvSpPr>
        <p:spPr>
          <a:xfrm>
            <a:off x="1270000" y="1905000"/>
            <a:ext cx="13716000" cy="3733800"/>
          </a:xfrm>
          <a:prstGeom prst="rect">
            <a:avLst/>
          </a:prstGeom>
        </p:spPr>
        <p:txBody>
          <a:bodyPr vert="horz"/>
          <a:lstStyle>
            <a:lvl1pPr marL="0" indent="0" algn="l">
              <a:spcBef>
                <a:spcPts val="0"/>
              </a:spcBef>
              <a:spcAft>
                <a:spcPts val="3000"/>
              </a:spcAft>
              <a:buClr>
                <a:schemeClr val="bg1">
                  <a:lumMod val="65000"/>
                </a:schemeClr>
              </a:buClr>
              <a:buSzPct val="100000"/>
              <a:buFont typeface="Arial"/>
              <a:buNone/>
              <a:defRPr lang="en-US" sz="4000" b="0" i="1" u="none" baseline="0" smtClean="0">
                <a:latin typeface="+mn-lt"/>
                <a:cs typeface="Helvetica Light"/>
              </a:defRPr>
            </a:lvl1pPr>
            <a:lvl2pPr marL="0" indent="0" algn="l">
              <a:spcBef>
                <a:spcPts val="0"/>
              </a:spcBef>
              <a:spcAft>
                <a:spcPts val="3000"/>
              </a:spcAft>
              <a:buClr>
                <a:schemeClr val="bg1">
                  <a:lumMod val="65000"/>
                </a:schemeClr>
              </a:buClr>
              <a:buSzPct val="100000"/>
              <a:buFont typeface="Arial"/>
              <a:buNone/>
              <a:defRPr sz="4000" b="0" i="0">
                <a:latin typeface="Bk Avenir Book"/>
                <a:cs typeface="Bk Avenir Book"/>
              </a:defRPr>
            </a:lvl2pPr>
            <a:lvl3pPr marL="0" indent="-402336" algn="l">
              <a:spcBef>
                <a:spcPts val="4000"/>
              </a:spcBef>
              <a:buClr>
                <a:schemeClr val="bg1">
                  <a:lumMod val="65000"/>
                </a:schemeClr>
              </a:buClr>
              <a:buSzPct val="100000"/>
              <a:buFont typeface="Arial"/>
              <a:buChar char="•"/>
              <a:defRPr sz="4000" b="0" i="0">
                <a:latin typeface="Bk Avenir Book"/>
                <a:cs typeface="Bk Avenir Book"/>
              </a:defRPr>
            </a:lvl3pPr>
            <a:lvl4pPr marL="0" indent="-402336" algn="l">
              <a:spcBef>
                <a:spcPts val="4000"/>
              </a:spcBef>
              <a:buClr>
                <a:schemeClr val="bg1">
                  <a:lumMod val="65000"/>
                </a:schemeClr>
              </a:buClr>
              <a:buSzPct val="100000"/>
              <a:buFont typeface="Arial"/>
              <a:buChar char="•"/>
              <a:defRPr sz="4000" b="0" i="0">
                <a:latin typeface="Bk Avenir Book"/>
                <a:cs typeface="Bk Avenir Book"/>
              </a:defRPr>
            </a:lvl4pPr>
            <a:lvl5pPr marL="0" indent="-402336" algn="l">
              <a:spcBef>
                <a:spcPts val="4000"/>
              </a:spcBef>
              <a:buClr>
                <a:schemeClr val="bg1">
                  <a:lumMod val="65000"/>
                </a:schemeClr>
              </a:buClr>
              <a:buSzPct val="100000"/>
              <a:buFont typeface="Arial"/>
              <a:buChar char="•"/>
              <a:defRPr sz="4000" b="0" i="0">
                <a:latin typeface="Bk Avenir Book"/>
                <a:cs typeface="Bk Avenir Book"/>
              </a:defRPr>
            </a:lvl5pPr>
          </a:lstStyle>
          <a:p>
            <a:pPr lvl="0"/>
            <a:r>
              <a:rPr lang="en-US" dirty="0" smtClean="0"/>
              <a:t>Click to edit Master text styles</a:t>
            </a:r>
          </a:p>
        </p:txBody>
      </p:sp>
    </p:spTree>
    <p:extLst>
      <p:ext uri="{BB962C8B-B14F-4D97-AF65-F5344CB8AC3E}">
        <p14:creationId xmlns:p14="http://schemas.microsoft.com/office/powerpoint/2010/main" val="104558309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aragraph Slide">
    <p:spTree>
      <p:nvGrpSpPr>
        <p:cNvPr id="1" name=""/>
        <p:cNvGrpSpPr/>
        <p:nvPr/>
      </p:nvGrpSpPr>
      <p:grpSpPr>
        <a:xfrm>
          <a:off x="0" y="0"/>
          <a:ext cx="0" cy="0"/>
          <a:chOff x="0" y="0"/>
          <a:chExt cx="0" cy="0"/>
        </a:xfrm>
      </p:grpSpPr>
      <p:sp>
        <p:nvSpPr>
          <p:cNvPr id="4" name="Content Placeholder 2"/>
          <p:cNvSpPr>
            <a:spLocks noGrp="1"/>
          </p:cNvSpPr>
          <p:nvPr>
            <p:ph idx="1"/>
          </p:nvPr>
        </p:nvSpPr>
        <p:spPr>
          <a:xfrm>
            <a:off x="1270000" y="1905000"/>
            <a:ext cx="13716000" cy="5105400"/>
          </a:xfrm>
          <a:prstGeom prst="rect">
            <a:avLst/>
          </a:prstGeom>
        </p:spPr>
        <p:txBody>
          <a:bodyPr vert="horz"/>
          <a:lstStyle>
            <a:lvl1pPr marL="0" indent="0" algn="l">
              <a:spcBef>
                <a:spcPts val="0"/>
              </a:spcBef>
              <a:spcAft>
                <a:spcPts val="3000"/>
              </a:spcAft>
              <a:buClr>
                <a:schemeClr val="bg1">
                  <a:lumMod val="65000"/>
                </a:schemeClr>
              </a:buClr>
              <a:buSzPct val="100000"/>
              <a:buFont typeface="Arial"/>
              <a:buNone/>
              <a:defRPr lang="en-US" sz="4000" b="0" i="0" u="none" baseline="0" smtClean="0">
                <a:latin typeface="+mn-lt"/>
                <a:cs typeface="Helvetica Light"/>
              </a:defRPr>
            </a:lvl1pPr>
            <a:lvl2pPr marL="0" indent="0" algn="l">
              <a:spcBef>
                <a:spcPts val="0"/>
              </a:spcBef>
              <a:spcAft>
                <a:spcPts val="3000"/>
              </a:spcAft>
              <a:buClr>
                <a:schemeClr val="bg1">
                  <a:lumMod val="65000"/>
                </a:schemeClr>
              </a:buClr>
              <a:buSzPct val="100000"/>
              <a:buFont typeface="Arial"/>
              <a:buNone/>
              <a:defRPr sz="4000" b="0" i="0">
                <a:latin typeface="+mn-lt"/>
                <a:cs typeface="Helvetica Light"/>
              </a:defRPr>
            </a:lvl2pPr>
            <a:lvl3pPr marL="0" indent="-402336" algn="l">
              <a:spcBef>
                <a:spcPts val="4000"/>
              </a:spcBef>
              <a:buClr>
                <a:schemeClr val="bg1">
                  <a:lumMod val="65000"/>
                </a:schemeClr>
              </a:buClr>
              <a:buSzPct val="100000"/>
              <a:buFont typeface="Arial"/>
              <a:buChar char="•"/>
              <a:defRPr sz="4000" b="0" i="0">
                <a:latin typeface="Bk Avenir Book"/>
                <a:cs typeface="Bk Avenir Book"/>
              </a:defRPr>
            </a:lvl3pPr>
            <a:lvl4pPr marL="0" indent="-402336" algn="l">
              <a:spcBef>
                <a:spcPts val="4000"/>
              </a:spcBef>
              <a:buClr>
                <a:schemeClr val="bg1">
                  <a:lumMod val="65000"/>
                </a:schemeClr>
              </a:buClr>
              <a:buSzPct val="100000"/>
              <a:buFont typeface="Arial"/>
              <a:buChar char="•"/>
              <a:defRPr sz="4000" b="0" i="0">
                <a:latin typeface="Bk Avenir Book"/>
                <a:cs typeface="Bk Avenir Book"/>
              </a:defRPr>
            </a:lvl4pPr>
            <a:lvl5pPr marL="0" indent="-402336" algn="l">
              <a:spcBef>
                <a:spcPts val="4000"/>
              </a:spcBef>
              <a:buClr>
                <a:schemeClr val="bg1">
                  <a:lumMod val="65000"/>
                </a:schemeClr>
              </a:buClr>
              <a:buSzPct val="100000"/>
              <a:buFont typeface="Arial"/>
              <a:buChar char="•"/>
              <a:defRPr sz="4000" b="0" i="0">
                <a:latin typeface="Bk Avenir Book"/>
                <a:cs typeface="Bk Avenir Book"/>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3968965280"/>
      </p:ext>
    </p:extLst>
  </p:cSld>
  <p:clrMapOvr>
    <a:masterClrMapping/>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de Slide">
    <p:spTree>
      <p:nvGrpSpPr>
        <p:cNvPr id="1" name=""/>
        <p:cNvGrpSpPr/>
        <p:nvPr/>
      </p:nvGrpSpPr>
      <p:grpSpPr>
        <a:xfrm>
          <a:off x="0" y="0"/>
          <a:ext cx="0" cy="0"/>
          <a:chOff x="0" y="0"/>
          <a:chExt cx="0" cy="0"/>
        </a:xfrm>
      </p:grpSpPr>
      <p:sp>
        <p:nvSpPr>
          <p:cNvPr id="7" name="Content Placeholder 2"/>
          <p:cNvSpPr>
            <a:spLocks noGrp="1"/>
          </p:cNvSpPr>
          <p:nvPr>
            <p:ph idx="10"/>
          </p:nvPr>
        </p:nvSpPr>
        <p:spPr>
          <a:xfrm>
            <a:off x="1270000" y="1905000"/>
            <a:ext cx="13716000" cy="5562600"/>
          </a:xfrm>
          <a:prstGeom prst="rect">
            <a:avLst/>
          </a:prstGeom>
        </p:spPr>
        <p:txBody>
          <a:bodyPr vert="horz">
            <a:normAutofit/>
          </a:bodyPr>
          <a:lstStyle>
            <a:lvl1pPr marL="0" indent="0" algn="l">
              <a:spcBef>
                <a:spcPts val="0"/>
              </a:spcBef>
              <a:spcAft>
                <a:spcPts val="3000"/>
              </a:spcAft>
              <a:buClr>
                <a:schemeClr val="bg1">
                  <a:lumMod val="65000"/>
                </a:schemeClr>
              </a:buClr>
              <a:buSzPct val="100000"/>
              <a:buFont typeface="Arial"/>
              <a:buNone/>
              <a:defRPr lang="en-US" sz="2000" u="none" baseline="0" smtClean="0">
                <a:latin typeface="+mn-lt"/>
                <a:cs typeface="Andale Mono"/>
              </a:defRPr>
            </a:lvl1pPr>
            <a:lvl2pPr marL="0" indent="0" algn="l">
              <a:spcBef>
                <a:spcPts val="0"/>
              </a:spcBef>
              <a:spcAft>
                <a:spcPts val="3000"/>
              </a:spcAft>
              <a:buClr>
                <a:schemeClr val="bg1">
                  <a:lumMod val="65000"/>
                </a:schemeClr>
              </a:buClr>
              <a:buSzPct val="100000"/>
              <a:buFont typeface="Arial"/>
              <a:buNone/>
              <a:defRPr sz="4000" b="0" i="0">
                <a:latin typeface="Bk Avenir Book"/>
                <a:cs typeface="Bk Avenir Book"/>
              </a:defRPr>
            </a:lvl2pPr>
            <a:lvl3pPr marL="0" indent="-402336" algn="l">
              <a:spcBef>
                <a:spcPts val="4000"/>
              </a:spcBef>
              <a:buClr>
                <a:schemeClr val="bg1">
                  <a:lumMod val="65000"/>
                </a:schemeClr>
              </a:buClr>
              <a:buSzPct val="100000"/>
              <a:buFont typeface="Arial"/>
              <a:buChar char="•"/>
              <a:defRPr sz="4000" b="0" i="0">
                <a:latin typeface="Bk Avenir Book"/>
                <a:cs typeface="Bk Avenir Book"/>
              </a:defRPr>
            </a:lvl3pPr>
            <a:lvl4pPr marL="0" indent="-402336" algn="l">
              <a:spcBef>
                <a:spcPts val="4000"/>
              </a:spcBef>
              <a:buClr>
                <a:schemeClr val="bg1">
                  <a:lumMod val="65000"/>
                </a:schemeClr>
              </a:buClr>
              <a:buSzPct val="100000"/>
              <a:buFont typeface="Arial"/>
              <a:buChar char="•"/>
              <a:defRPr sz="4000" b="0" i="0">
                <a:latin typeface="Bk Avenir Book"/>
                <a:cs typeface="Bk Avenir Book"/>
              </a:defRPr>
            </a:lvl4pPr>
            <a:lvl5pPr marL="0" indent="-402336" algn="l">
              <a:spcBef>
                <a:spcPts val="4000"/>
              </a:spcBef>
              <a:buClr>
                <a:schemeClr val="bg1">
                  <a:lumMod val="65000"/>
                </a:schemeClr>
              </a:buClr>
              <a:buSzPct val="100000"/>
              <a:buFont typeface="Arial"/>
              <a:buChar char="•"/>
              <a:defRPr sz="4000" b="0" i="0">
                <a:latin typeface="Bk Avenir Book"/>
                <a:cs typeface="Bk Avenir Book"/>
              </a:defRPr>
            </a:lvl5pPr>
          </a:lstStyle>
          <a:p>
            <a:pPr lvl="0"/>
            <a:r>
              <a:rPr lang="en-US" dirty="0" smtClean="0"/>
              <a:t>Click to edit Master text styles</a:t>
            </a:r>
          </a:p>
        </p:txBody>
      </p:sp>
    </p:spTree>
    <p:extLst>
      <p:ext uri="{BB962C8B-B14F-4D97-AF65-F5344CB8AC3E}">
        <p14:creationId xmlns:p14="http://schemas.microsoft.com/office/powerpoint/2010/main" val="1217105216"/>
      </p:ext>
    </p:extLst>
  </p:cSld>
  <p:clrMapOvr>
    <a:masterClrMapping/>
  </p:clrMapOvr>
  <p:transition spd="med">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Line 1"/>
          <p:cNvSpPr>
            <a:spLocks noChangeShapeType="1"/>
          </p:cNvSpPr>
          <p:nvPr userDrawn="1"/>
        </p:nvSpPr>
        <p:spPr bwMode="auto">
          <a:xfrm>
            <a:off x="825500" y="1181100"/>
            <a:ext cx="3225800" cy="0"/>
          </a:xfrm>
          <a:prstGeom prst="line">
            <a:avLst/>
          </a:prstGeom>
          <a:noFill/>
          <a:ln w="38100">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3" name="Line 2"/>
          <p:cNvSpPr>
            <a:spLocks noChangeShapeType="1"/>
          </p:cNvSpPr>
          <p:nvPr userDrawn="1"/>
        </p:nvSpPr>
        <p:spPr bwMode="auto">
          <a:xfrm>
            <a:off x="825500" y="3579813"/>
            <a:ext cx="3225800" cy="1587"/>
          </a:xfrm>
          <a:prstGeom prst="line">
            <a:avLst/>
          </a:prstGeom>
          <a:noFill/>
          <a:ln w="38100">
            <a:solidFill>
              <a:schemeClr val="tx1"/>
            </a:solidFill>
            <a:miter lim="800000"/>
            <a:headEnd type="arrow" w="med" len="med"/>
            <a:tailEnd type="arrow" w="med" len="me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4" name="Line 3"/>
          <p:cNvSpPr>
            <a:spLocks noChangeShapeType="1"/>
          </p:cNvSpPr>
          <p:nvPr userDrawn="1"/>
        </p:nvSpPr>
        <p:spPr bwMode="auto">
          <a:xfrm>
            <a:off x="825500" y="2343150"/>
            <a:ext cx="3225800" cy="0"/>
          </a:xfrm>
          <a:prstGeom prst="line">
            <a:avLst/>
          </a:prstGeom>
          <a:noFill/>
          <a:ln w="38100">
            <a:solidFill>
              <a:schemeClr val="tx1"/>
            </a:solidFill>
            <a:miter lim="800000"/>
            <a:headEnd/>
            <a:tailEnd type="arrow" w="med" len="me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5" name="AutoShape 4"/>
          <p:cNvSpPr>
            <a:spLocks/>
          </p:cNvSpPr>
          <p:nvPr userDrawn="1"/>
        </p:nvSpPr>
        <p:spPr bwMode="auto">
          <a:xfrm>
            <a:off x="10223500" y="1219200"/>
            <a:ext cx="5029200" cy="1625600"/>
          </a:xfrm>
          <a:prstGeom prst="rightArrow">
            <a:avLst>
              <a:gd name="adj1" fmla="val 35944"/>
              <a:gd name="adj2" fmla="val 94273"/>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endParaRPr lang="de-DE" dirty="0">
              <a:solidFill>
                <a:schemeClr val="tx2"/>
              </a:solidFill>
              <a:latin typeface="Arial" pitchFamily="34" charset="0"/>
            </a:endParaRPr>
          </a:p>
        </p:txBody>
      </p:sp>
      <p:sp>
        <p:nvSpPr>
          <p:cNvPr id="6" name="AutoShape 5"/>
          <p:cNvSpPr>
            <a:spLocks/>
          </p:cNvSpPr>
          <p:nvPr userDrawn="1"/>
        </p:nvSpPr>
        <p:spPr bwMode="auto">
          <a:xfrm>
            <a:off x="10229850" y="3384550"/>
            <a:ext cx="5003800" cy="1460500"/>
          </a:xfrm>
          <a:prstGeom prst="roundRect">
            <a:avLst>
              <a:gd name="adj" fmla="val 36954"/>
            </a:avLst>
          </a:prstGeom>
          <a:noFill/>
          <a:ln w="38100">
            <a:solidFill>
              <a:srgbClr val="FDB912"/>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de-DE" dirty="0">
              <a:latin typeface="Arial" pitchFamily="34" charset="0"/>
            </a:endParaRPr>
          </a:p>
        </p:txBody>
      </p:sp>
      <p:sp>
        <p:nvSpPr>
          <p:cNvPr id="7" name="Rectangle 6"/>
          <p:cNvSpPr>
            <a:spLocks/>
          </p:cNvSpPr>
          <p:nvPr userDrawn="1"/>
        </p:nvSpPr>
        <p:spPr bwMode="auto">
          <a:xfrm>
            <a:off x="10223500" y="5384800"/>
            <a:ext cx="5016500" cy="2540000"/>
          </a:xfrm>
          <a:prstGeom prst="rect">
            <a:avLst/>
          </a:prstGeom>
          <a:solidFill>
            <a:srgbClr val="CCCCCC"/>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nchor="ctr"/>
          <a:lstStyle/>
          <a:p>
            <a:r>
              <a:rPr lang="en-US" sz="4000" dirty="0">
                <a:solidFill>
                  <a:schemeClr val="tx1"/>
                </a:solidFill>
                <a:latin typeface="Helvetica" charset="0"/>
                <a:ea typeface="MS PGothic" pitchFamily="34" charset="-128"/>
                <a:sym typeface="M Avenir Medium" charset="0"/>
              </a:rPr>
              <a:t>Text here</a:t>
            </a:r>
          </a:p>
        </p:txBody>
      </p:sp>
      <p:sp>
        <p:nvSpPr>
          <p:cNvPr id="8" name="Line 7"/>
          <p:cNvSpPr>
            <a:spLocks noChangeShapeType="1"/>
          </p:cNvSpPr>
          <p:nvPr userDrawn="1"/>
        </p:nvSpPr>
        <p:spPr bwMode="auto">
          <a:xfrm>
            <a:off x="825500" y="4749800"/>
            <a:ext cx="3225800" cy="0"/>
          </a:xfrm>
          <a:prstGeom prst="line">
            <a:avLst/>
          </a:prstGeom>
          <a:noFill/>
          <a:ln w="63500">
            <a:solidFill>
              <a:schemeClr val="tx1"/>
            </a:solidFill>
            <a:prstDash val="sysDot"/>
            <a:miter lim="800000"/>
            <a:headEnd/>
            <a:tailEn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9" name="Line 8"/>
          <p:cNvSpPr>
            <a:spLocks noChangeShapeType="1"/>
          </p:cNvSpPr>
          <p:nvPr userDrawn="1"/>
        </p:nvSpPr>
        <p:spPr bwMode="auto">
          <a:xfrm>
            <a:off x="825500" y="7250113"/>
            <a:ext cx="3225800" cy="1587"/>
          </a:xfrm>
          <a:prstGeom prst="line">
            <a:avLst/>
          </a:prstGeom>
          <a:noFill/>
          <a:ln w="63500">
            <a:solidFill>
              <a:schemeClr val="tx1"/>
            </a:solidFill>
            <a:prstDash val="sysDot"/>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10" name="Line 9"/>
          <p:cNvSpPr>
            <a:spLocks noChangeShapeType="1"/>
          </p:cNvSpPr>
          <p:nvPr userDrawn="1"/>
        </p:nvSpPr>
        <p:spPr bwMode="auto">
          <a:xfrm>
            <a:off x="825500" y="5949950"/>
            <a:ext cx="3225800" cy="0"/>
          </a:xfrm>
          <a:prstGeom prst="line">
            <a:avLst/>
          </a:prstGeom>
          <a:noFill/>
          <a:ln w="63500">
            <a:solidFill>
              <a:schemeClr val="tx1"/>
            </a:solidFill>
            <a:prstDash val="sysDot"/>
            <a:miter lim="800000"/>
            <a:headEnd/>
            <a:tailEnd type="stealth" w="med" len="med"/>
          </a:ln>
          <a:extLst>
            <a:ext uri="{909E8E84-426E-40DD-AFC4-6F175D3DCCD1}">
              <a14:hiddenFill xmlns:a14="http://schemas.microsoft.com/office/drawing/2010/main">
                <a:noFill/>
              </a14:hiddenFill>
            </a:ext>
          </a:extLst>
        </p:spPr>
        <p:txBody>
          <a:bodyPr lIns="0" tIns="0" rIns="0" bIns="0"/>
          <a:lstStyle/>
          <a:p>
            <a:endParaRPr lang="de-DE" dirty="0"/>
          </a:p>
        </p:txBody>
      </p:sp>
      <p:sp>
        <p:nvSpPr>
          <p:cNvPr id="11" name="Rectangle 10"/>
          <p:cNvSpPr>
            <a:spLocks/>
          </p:cNvSpPr>
          <p:nvPr userDrawn="1"/>
        </p:nvSpPr>
        <p:spPr bwMode="auto">
          <a:xfrm>
            <a:off x="4622800" y="1130300"/>
            <a:ext cx="5016500" cy="1562100"/>
          </a:xfrm>
          <a:prstGeom prst="rect">
            <a:avLst/>
          </a:prstGeom>
          <a:solidFill>
            <a:srgbClr val="C74937"/>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nchor="ctr"/>
          <a:lstStyle/>
          <a:p>
            <a:r>
              <a:rPr lang="en-US" sz="4000" dirty="0">
                <a:solidFill>
                  <a:srgbClr val="FFFFFF"/>
                </a:solidFill>
                <a:latin typeface="Helvetica" charset="0"/>
                <a:ea typeface="MS PGothic" pitchFamily="34" charset="-128"/>
                <a:sym typeface="M Avenir Medium" charset="0"/>
              </a:rPr>
              <a:t>Text here</a:t>
            </a:r>
          </a:p>
        </p:txBody>
      </p:sp>
      <p:sp>
        <p:nvSpPr>
          <p:cNvPr id="12" name="AutoShape 11"/>
          <p:cNvSpPr>
            <a:spLocks/>
          </p:cNvSpPr>
          <p:nvPr userDrawn="1"/>
        </p:nvSpPr>
        <p:spPr bwMode="auto">
          <a:xfrm>
            <a:off x="4629150" y="3384550"/>
            <a:ext cx="5003800" cy="1460500"/>
          </a:xfrm>
          <a:prstGeom prst="roundRect">
            <a:avLst>
              <a:gd name="adj" fmla="val 14634"/>
            </a:avLst>
          </a:prstGeom>
          <a:solidFill>
            <a:srgbClr val="0F628C"/>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nchor="ctr"/>
          <a:lstStyle/>
          <a:p>
            <a:r>
              <a:rPr lang="en-US" sz="4000" dirty="0">
                <a:solidFill>
                  <a:srgbClr val="FFFFFF"/>
                </a:solidFill>
                <a:latin typeface="Helvetica" charset="0"/>
                <a:ea typeface="MS PGothic" pitchFamily="34" charset="-128"/>
                <a:sym typeface="M Avenir Medium" charset="0"/>
              </a:rPr>
              <a:t>Text here</a:t>
            </a:r>
          </a:p>
        </p:txBody>
      </p:sp>
      <p:sp>
        <p:nvSpPr>
          <p:cNvPr id="13" name="Freeform 12"/>
          <p:cNvSpPr>
            <a:spLocks/>
          </p:cNvSpPr>
          <p:nvPr userDrawn="1"/>
        </p:nvSpPr>
        <p:spPr bwMode="auto">
          <a:xfrm>
            <a:off x="4565650" y="5549900"/>
            <a:ext cx="2730500" cy="2794000"/>
          </a:xfrm>
          <a:custGeom>
            <a:avLst/>
            <a:gdLst>
              <a:gd name="T0" fmla="*/ 2147483647 w 21580"/>
              <a:gd name="T1" fmla="*/ 0 h 21600"/>
              <a:gd name="T2" fmla="*/ 2147483647 w 21580"/>
              <a:gd name="T3" fmla="*/ 2147483647 h 21600"/>
              <a:gd name="T4" fmla="*/ 2147483647 w 21580"/>
              <a:gd name="T5" fmla="*/ 2147483647 h 21600"/>
              <a:gd name="T6" fmla="*/ 2147483647 w 21580"/>
              <a:gd name="T7" fmla="*/ 2147483647 h 21600"/>
              <a:gd name="T8" fmla="*/ 2147483647 w 21580"/>
              <a:gd name="T9" fmla="*/ 2147483647 h 21600"/>
              <a:gd name="T10" fmla="*/ 2147483647 w 21580"/>
              <a:gd name="T11" fmla="*/ 2147483647 h 21600"/>
              <a:gd name="T12" fmla="*/ 0 w 21580"/>
              <a:gd name="T13" fmla="*/ 2147483647 h 21600"/>
              <a:gd name="T14" fmla="*/ 2147483647 w 21580"/>
              <a:gd name="T15" fmla="*/ 2147483647 h 21600"/>
              <a:gd name="T16" fmla="*/ 2147483647 w 21580"/>
              <a:gd name="T17" fmla="*/ 2147483647 h 21600"/>
              <a:gd name="T18" fmla="*/ 2147483647 w 21580"/>
              <a:gd name="T19" fmla="*/ 2147483647 h 21600"/>
              <a:gd name="T20" fmla="*/ 2147483647 w 21580"/>
              <a:gd name="T21" fmla="*/ 2147483647 h 21600"/>
              <a:gd name="T22" fmla="*/ 2147483647 w 21580"/>
              <a:gd name="T23" fmla="*/ 0 h 21600"/>
              <a:gd name="T24" fmla="*/ 2147483647 w 2158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580" h="21600">
                <a:moveTo>
                  <a:pt x="14579" y="0"/>
                </a:moveTo>
                <a:lnTo>
                  <a:pt x="21580" y="19"/>
                </a:lnTo>
                <a:cubicBezTo>
                  <a:pt x="21580" y="19"/>
                  <a:pt x="21560" y="3203"/>
                  <a:pt x="21580" y="8391"/>
                </a:cubicBezTo>
                <a:cubicBezTo>
                  <a:pt x="21600" y="13578"/>
                  <a:pt x="18777" y="17016"/>
                  <a:pt x="12431" y="17016"/>
                </a:cubicBezTo>
                <a:cubicBezTo>
                  <a:pt x="11396" y="17016"/>
                  <a:pt x="9288" y="17016"/>
                  <a:pt x="9288" y="17016"/>
                </a:cubicBezTo>
                <a:lnTo>
                  <a:pt x="9288" y="21600"/>
                </a:lnTo>
                <a:lnTo>
                  <a:pt x="0" y="13597"/>
                </a:lnTo>
                <a:lnTo>
                  <a:pt x="9288" y="5672"/>
                </a:lnTo>
                <a:lnTo>
                  <a:pt x="9288" y="10256"/>
                </a:lnTo>
                <a:lnTo>
                  <a:pt x="12152" y="10256"/>
                </a:lnTo>
                <a:cubicBezTo>
                  <a:pt x="12152" y="10256"/>
                  <a:pt x="14579" y="10412"/>
                  <a:pt x="14579" y="7945"/>
                </a:cubicBezTo>
                <a:cubicBezTo>
                  <a:pt x="14579" y="5302"/>
                  <a:pt x="14579" y="0"/>
                  <a:pt x="14579" y="0"/>
                </a:cubicBezTo>
                <a:close/>
                <a:moveTo>
                  <a:pt x="14579" y="0"/>
                </a:moveTo>
              </a:path>
            </a:pathLst>
          </a:custGeom>
          <a:noFill/>
          <a:ln w="635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de-DE" dirty="0"/>
          </a:p>
        </p:txBody>
      </p:sp>
      <p:sp>
        <p:nvSpPr>
          <p:cNvPr id="14" name="Oval 13"/>
          <p:cNvSpPr>
            <a:spLocks/>
          </p:cNvSpPr>
          <p:nvPr userDrawn="1"/>
        </p:nvSpPr>
        <p:spPr bwMode="auto">
          <a:xfrm>
            <a:off x="7886700" y="5765800"/>
            <a:ext cx="1778000" cy="1778000"/>
          </a:xfrm>
          <a:prstGeom prst="ellipse">
            <a:avLst/>
          </a:prstGeom>
          <a:solidFill>
            <a:srgbClr val="CCCCCC"/>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nchor="ctr"/>
          <a:lstStyle/>
          <a:p>
            <a:r>
              <a:rPr lang="en-US" sz="4000" dirty="0">
                <a:solidFill>
                  <a:schemeClr val="tx1"/>
                </a:solidFill>
                <a:latin typeface="Helvetica" charset="0"/>
                <a:ea typeface="MS PGothic" pitchFamily="34" charset="-128"/>
                <a:sym typeface="M Avenir Medium" charset="0"/>
              </a:rPr>
              <a:t>Text here</a:t>
            </a:r>
          </a:p>
        </p:txBody>
      </p:sp>
    </p:spTree>
    <p:extLst>
      <p:ext uri="{BB962C8B-B14F-4D97-AF65-F5344CB8AC3E}">
        <p14:creationId xmlns:p14="http://schemas.microsoft.com/office/powerpoint/2010/main" val="2747276227"/>
      </p:ext>
    </p:extLst>
  </p:cSld>
  <p:clrMapOvr>
    <a:masterClrMapping/>
  </p:clrMapOvr>
  <p:transition spd="med">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1"/>
          <p:cNvSpPr>
            <a:spLocks/>
          </p:cNvSpPr>
          <p:nvPr userDrawn="1"/>
        </p:nvSpPr>
        <p:spPr bwMode="auto">
          <a:xfrm>
            <a:off x="4497388" y="1238250"/>
            <a:ext cx="1422400" cy="14224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endParaRPr lang="de-DE" dirty="0">
              <a:solidFill>
                <a:schemeClr val="tx1"/>
              </a:solidFill>
            </a:endParaRPr>
          </a:p>
        </p:txBody>
      </p:sp>
      <p:sp>
        <p:nvSpPr>
          <p:cNvPr id="3" name="Rectangle 2"/>
          <p:cNvSpPr>
            <a:spLocks/>
          </p:cNvSpPr>
          <p:nvPr userDrawn="1"/>
        </p:nvSpPr>
        <p:spPr bwMode="auto">
          <a:xfrm>
            <a:off x="4497388" y="3917950"/>
            <a:ext cx="1422400" cy="1423988"/>
          </a:xfrm>
          <a:prstGeom prst="rect">
            <a:avLst/>
          </a:prstGeom>
          <a:solidFill>
            <a:srgbClr val="FFFFFF"/>
          </a:solidFill>
          <a:ln w="25400">
            <a:solidFill>
              <a:schemeClr val="tx1"/>
            </a:solidFill>
            <a:miter lim="800000"/>
            <a:headEnd/>
            <a:tailEnd/>
          </a:ln>
        </p:spPr>
        <p:txBody>
          <a:bodyPr lIns="0" tIns="0" rIns="0" bIns="0"/>
          <a:lstStyle/>
          <a:p>
            <a:endParaRPr lang="de-DE" dirty="0">
              <a:latin typeface="Arial" pitchFamily="34" charset="0"/>
            </a:endParaRPr>
          </a:p>
        </p:txBody>
      </p:sp>
      <p:sp>
        <p:nvSpPr>
          <p:cNvPr id="4" name="Rectangle 3"/>
          <p:cNvSpPr>
            <a:spLocks/>
          </p:cNvSpPr>
          <p:nvPr userDrawn="1"/>
        </p:nvSpPr>
        <p:spPr bwMode="auto">
          <a:xfrm>
            <a:off x="7405688" y="1236663"/>
            <a:ext cx="1422400" cy="1423987"/>
          </a:xfrm>
          <a:prstGeom prst="rect">
            <a:avLst/>
          </a:prstGeom>
          <a:solidFill>
            <a:srgbClr val="3B3C3B"/>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p>
        </p:txBody>
      </p:sp>
      <p:sp>
        <p:nvSpPr>
          <p:cNvPr id="5" name="Rectangle 4"/>
          <p:cNvSpPr>
            <a:spLocks/>
          </p:cNvSpPr>
          <p:nvPr userDrawn="1"/>
        </p:nvSpPr>
        <p:spPr bwMode="auto">
          <a:xfrm>
            <a:off x="1581150" y="1238250"/>
            <a:ext cx="1422400" cy="1422400"/>
          </a:xfrm>
          <a:prstGeom prst="rect">
            <a:avLst/>
          </a:prstGeom>
          <a:solidFill>
            <a:srgbClr val="FDB912"/>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p>
        </p:txBody>
      </p:sp>
      <p:sp>
        <p:nvSpPr>
          <p:cNvPr id="6" name="Rectangle 5"/>
          <p:cNvSpPr>
            <a:spLocks/>
          </p:cNvSpPr>
          <p:nvPr userDrawn="1"/>
        </p:nvSpPr>
        <p:spPr bwMode="auto">
          <a:xfrm>
            <a:off x="10313988" y="1238250"/>
            <a:ext cx="1423987" cy="1422400"/>
          </a:xfrm>
          <a:prstGeom prst="rect">
            <a:avLst/>
          </a:prstGeom>
          <a:solidFill>
            <a:srgbClr val="8A171A"/>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p>
        </p:txBody>
      </p:sp>
      <p:sp>
        <p:nvSpPr>
          <p:cNvPr id="7" name="Rectangle 6"/>
          <p:cNvSpPr>
            <a:spLocks/>
          </p:cNvSpPr>
          <p:nvPr userDrawn="1"/>
        </p:nvSpPr>
        <p:spPr bwMode="auto">
          <a:xfrm>
            <a:off x="7392988" y="3854450"/>
            <a:ext cx="1423987" cy="1423988"/>
          </a:xfrm>
          <a:prstGeom prst="rect">
            <a:avLst/>
          </a:prstGeom>
          <a:solidFill>
            <a:srgbClr val="585858"/>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latin typeface="Arial" pitchFamily="34" charset="0"/>
            </a:endParaRPr>
          </a:p>
        </p:txBody>
      </p:sp>
      <p:sp>
        <p:nvSpPr>
          <p:cNvPr id="8" name="Rectangle 7"/>
          <p:cNvSpPr>
            <a:spLocks/>
          </p:cNvSpPr>
          <p:nvPr userDrawn="1"/>
        </p:nvSpPr>
        <p:spPr bwMode="auto">
          <a:xfrm>
            <a:off x="10313988" y="3856038"/>
            <a:ext cx="1423987" cy="1423987"/>
          </a:xfrm>
          <a:prstGeom prst="rect">
            <a:avLst/>
          </a:prstGeom>
          <a:solidFill>
            <a:srgbClr val="C74937"/>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latin typeface="Arial" pitchFamily="34" charset="0"/>
            </a:endParaRPr>
          </a:p>
        </p:txBody>
      </p:sp>
      <p:sp>
        <p:nvSpPr>
          <p:cNvPr id="9" name="Rectangle 8"/>
          <p:cNvSpPr>
            <a:spLocks/>
          </p:cNvSpPr>
          <p:nvPr userDrawn="1"/>
        </p:nvSpPr>
        <p:spPr bwMode="auto">
          <a:xfrm>
            <a:off x="13225463" y="1238250"/>
            <a:ext cx="1423987" cy="1422400"/>
          </a:xfrm>
          <a:prstGeom prst="rect">
            <a:avLst/>
          </a:prstGeom>
          <a:solidFill>
            <a:srgbClr val="0F628C"/>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p>
        </p:txBody>
      </p:sp>
      <p:sp>
        <p:nvSpPr>
          <p:cNvPr id="10" name="Rectangle 9"/>
          <p:cNvSpPr>
            <a:spLocks/>
          </p:cNvSpPr>
          <p:nvPr userDrawn="1"/>
        </p:nvSpPr>
        <p:spPr bwMode="auto">
          <a:xfrm>
            <a:off x="1660525" y="2822575"/>
            <a:ext cx="125571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yellow</a:t>
            </a:r>
          </a:p>
        </p:txBody>
      </p:sp>
      <p:sp>
        <p:nvSpPr>
          <p:cNvPr id="11" name="Rectangle 10"/>
          <p:cNvSpPr>
            <a:spLocks/>
          </p:cNvSpPr>
          <p:nvPr userDrawn="1"/>
        </p:nvSpPr>
        <p:spPr bwMode="auto">
          <a:xfrm>
            <a:off x="4672013" y="2822575"/>
            <a:ext cx="10509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black</a:t>
            </a:r>
          </a:p>
        </p:txBody>
      </p:sp>
      <p:sp>
        <p:nvSpPr>
          <p:cNvPr id="12" name="Rectangle 11"/>
          <p:cNvSpPr>
            <a:spLocks/>
          </p:cNvSpPr>
          <p:nvPr userDrawn="1"/>
        </p:nvSpPr>
        <p:spPr bwMode="auto">
          <a:xfrm>
            <a:off x="4665663" y="5514975"/>
            <a:ext cx="10620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white</a:t>
            </a:r>
          </a:p>
        </p:txBody>
      </p:sp>
      <p:sp>
        <p:nvSpPr>
          <p:cNvPr id="13" name="Rectangle 12"/>
          <p:cNvSpPr>
            <a:spLocks/>
          </p:cNvSpPr>
          <p:nvPr userDrawn="1"/>
        </p:nvSpPr>
        <p:spPr bwMode="auto">
          <a:xfrm>
            <a:off x="7170738" y="2822575"/>
            <a:ext cx="187007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dark grey</a:t>
            </a:r>
          </a:p>
        </p:txBody>
      </p:sp>
      <p:sp>
        <p:nvSpPr>
          <p:cNvPr id="14" name="Rectangle 13"/>
          <p:cNvSpPr>
            <a:spLocks/>
          </p:cNvSpPr>
          <p:nvPr userDrawn="1"/>
        </p:nvSpPr>
        <p:spPr bwMode="auto">
          <a:xfrm>
            <a:off x="7667625" y="5514975"/>
            <a:ext cx="87471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grey</a:t>
            </a:r>
          </a:p>
        </p:txBody>
      </p:sp>
      <p:sp>
        <p:nvSpPr>
          <p:cNvPr id="15" name="Rectangle 14"/>
          <p:cNvSpPr>
            <a:spLocks/>
          </p:cNvSpPr>
          <p:nvPr userDrawn="1"/>
        </p:nvSpPr>
        <p:spPr bwMode="auto">
          <a:xfrm>
            <a:off x="10701338" y="2822575"/>
            <a:ext cx="64928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red</a:t>
            </a:r>
          </a:p>
        </p:txBody>
      </p:sp>
      <p:sp>
        <p:nvSpPr>
          <p:cNvPr id="16" name="Rectangle 15"/>
          <p:cNvSpPr>
            <a:spLocks/>
          </p:cNvSpPr>
          <p:nvPr userDrawn="1"/>
        </p:nvSpPr>
        <p:spPr bwMode="auto">
          <a:xfrm>
            <a:off x="10215563" y="5514975"/>
            <a:ext cx="15970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light red</a:t>
            </a:r>
          </a:p>
        </p:txBody>
      </p:sp>
      <p:sp>
        <p:nvSpPr>
          <p:cNvPr id="17" name="Rectangle 16"/>
          <p:cNvSpPr>
            <a:spLocks/>
          </p:cNvSpPr>
          <p:nvPr userDrawn="1"/>
        </p:nvSpPr>
        <p:spPr bwMode="auto">
          <a:xfrm>
            <a:off x="13511213" y="2822575"/>
            <a:ext cx="8477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blue</a:t>
            </a:r>
          </a:p>
        </p:txBody>
      </p:sp>
      <p:sp>
        <p:nvSpPr>
          <p:cNvPr id="18" name="Rectangle 17"/>
          <p:cNvSpPr>
            <a:spLocks/>
          </p:cNvSpPr>
          <p:nvPr userDrawn="1"/>
        </p:nvSpPr>
        <p:spPr bwMode="auto">
          <a:xfrm>
            <a:off x="7392988" y="6546850"/>
            <a:ext cx="1423987" cy="1423988"/>
          </a:xfrm>
          <a:prstGeom prst="rect">
            <a:avLst/>
          </a:prstGeom>
          <a:solidFill>
            <a:srgbClr val="CCCCCC"/>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de-DE" dirty="0">
              <a:latin typeface="Arial" pitchFamily="34" charset="0"/>
            </a:endParaRPr>
          </a:p>
        </p:txBody>
      </p:sp>
      <p:sp>
        <p:nvSpPr>
          <p:cNvPr id="19" name="Rectangle 18"/>
          <p:cNvSpPr>
            <a:spLocks/>
          </p:cNvSpPr>
          <p:nvPr userDrawn="1"/>
        </p:nvSpPr>
        <p:spPr bwMode="auto">
          <a:xfrm>
            <a:off x="7194550" y="8207375"/>
            <a:ext cx="18224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r>
              <a:rPr lang="en-US" sz="3500" dirty="0">
                <a:solidFill>
                  <a:schemeClr val="tx1"/>
                </a:solidFill>
                <a:latin typeface="Arial" pitchFamily="34" charset="0"/>
                <a:ea typeface="MS PGothic" pitchFamily="34" charset="-128"/>
                <a:sym typeface="M Avenir Medium" charset="0"/>
              </a:rPr>
              <a:t>light grey</a:t>
            </a:r>
          </a:p>
        </p:txBody>
      </p:sp>
    </p:spTree>
    <p:extLst>
      <p:ext uri="{BB962C8B-B14F-4D97-AF65-F5344CB8AC3E}">
        <p14:creationId xmlns:p14="http://schemas.microsoft.com/office/powerpoint/2010/main" val="2905891604"/>
      </p:ext>
    </p:extLst>
  </p:cSld>
  <p:clrMapOvr>
    <a:masterClrMapping/>
  </p:clrMapOvr>
  <p:transition spd="med">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2" name="Group 1"/>
          <p:cNvGraphicFramePr>
            <a:graphicFrameLocks noGrp="1"/>
          </p:cNvGraphicFramePr>
          <p:nvPr>
            <p:extLst>
              <p:ext uri="{D42A27DB-BD31-4B8C-83A1-F6EECF244321}">
                <p14:modId xmlns:p14="http://schemas.microsoft.com/office/powerpoint/2010/main" val="2236980512"/>
              </p:ext>
            </p:extLst>
          </p:nvPr>
        </p:nvGraphicFramePr>
        <p:xfrm>
          <a:off x="1778000" y="2082800"/>
          <a:ext cx="12687300" cy="5167315"/>
        </p:xfrm>
        <a:graphic>
          <a:graphicData uri="http://schemas.openxmlformats.org/drawingml/2006/table">
            <a:tbl>
              <a:tblPr/>
              <a:tblGrid>
                <a:gridCol w="3171825">
                  <a:extLst>
                    <a:ext uri="{9D8B030D-6E8A-4147-A177-3AD203B41FA5}">
                      <a16:colId xmlns:a16="http://schemas.microsoft.com/office/drawing/2014/main" val="20000"/>
                    </a:ext>
                  </a:extLst>
                </a:gridCol>
                <a:gridCol w="3171825">
                  <a:extLst>
                    <a:ext uri="{9D8B030D-6E8A-4147-A177-3AD203B41FA5}">
                      <a16:colId xmlns:a16="http://schemas.microsoft.com/office/drawing/2014/main" val="20001"/>
                    </a:ext>
                  </a:extLst>
                </a:gridCol>
                <a:gridCol w="3171825">
                  <a:extLst>
                    <a:ext uri="{9D8B030D-6E8A-4147-A177-3AD203B41FA5}">
                      <a16:colId xmlns:a16="http://schemas.microsoft.com/office/drawing/2014/main" val="20002"/>
                    </a:ext>
                  </a:extLst>
                </a:gridCol>
                <a:gridCol w="3171825">
                  <a:extLst>
                    <a:ext uri="{9D8B030D-6E8A-4147-A177-3AD203B41FA5}">
                      <a16:colId xmlns:a16="http://schemas.microsoft.com/office/drawing/2014/main" val="20003"/>
                    </a:ext>
                  </a:extLst>
                </a:gridCol>
              </a:tblGrid>
              <a:tr h="1033463">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3000" b="1" i="0" u="none" strike="noStrike" cap="none" normalizeH="0" baseline="0" dirty="0">
                          <a:ln>
                            <a:noFill/>
                          </a:ln>
                          <a:solidFill>
                            <a:srgbClr val="FFFFFF"/>
                          </a:solidFill>
                          <a:effectLst/>
                          <a:latin typeface="+mn-lt"/>
                          <a:ea typeface="ヒラギノ角ゴ ProN W3" charset="0"/>
                          <a:cs typeface="Helvetica"/>
                          <a:sym typeface="H Avenir Heavy" charset="0"/>
                        </a:rPr>
                        <a:t>centered</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585858"/>
                    </a:solidFill>
                  </a:tcPr>
                </a:tc>
                <a:tc>
                  <a:txBody>
                    <a:bodyPr/>
                    <a:lstStyle/>
                    <a:p>
                      <a:pPr marL="0" marR="0" lvl="0" indent="0" algn="l"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3000" b="1" i="0" u="none" strike="noStrike" cap="none" normalizeH="0" baseline="0" dirty="0">
                          <a:ln>
                            <a:noFill/>
                          </a:ln>
                          <a:solidFill>
                            <a:srgbClr val="FFFFFF"/>
                          </a:solidFill>
                          <a:effectLst/>
                          <a:latin typeface="+mn-lt"/>
                          <a:ea typeface="ヒラギノ角ゴ ProN W3" charset="0"/>
                          <a:cs typeface="Helvetica"/>
                          <a:sym typeface="H Avenir Heavy" charset="0"/>
                        </a:rPr>
                        <a:t>left aligned</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58585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3000" b="1" i="0" u="none" strike="noStrike" cap="none" normalizeH="0" baseline="0" dirty="0">
                          <a:ln>
                            <a:noFill/>
                          </a:ln>
                          <a:solidFill>
                            <a:srgbClr val="FFFFFF"/>
                          </a:solidFill>
                          <a:effectLst/>
                          <a:latin typeface="+mn-lt"/>
                          <a:ea typeface="ヒラギノ角ゴ ProN W3" charset="0"/>
                          <a:cs typeface="Helvetica"/>
                          <a:sym typeface="H Avenir Heavy"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58585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3000" b="1" i="0" u="none" strike="noStrike" cap="none" normalizeH="0" baseline="0" dirty="0">
                          <a:ln>
                            <a:noFill/>
                          </a:ln>
                          <a:solidFill>
                            <a:srgbClr val="FFFFFF"/>
                          </a:solidFill>
                          <a:effectLst/>
                          <a:latin typeface="+mn-lt"/>
                          <a:ea typeface="ヒラギノ角ゴ ProN W3" charset="0"/>
                          <a:cs typeface="Helvetica"/>
                          <a:sym typeface="H Avenir Heavy"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585858"/>
                    </a:solidFill>
                  </a:tcPr>
                </a:tc>
                <a:extLst>
                  <a:ext uri="{0D108BD9-81ED-4DB2-BD59-A6C34878D82A}">
                    <a16:rowId xmlns:a16="http://schemas.microsoft.com/office/drawing/2014/main" val="10000"/>
                  </a:ext>
                </a:extLst>
              </a:tr>
              <a:tr h="1033463">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33463">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3463">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3463">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0"/>
                        </a:spcBef>
                        <a:spcAft>
                          <a:spcPct val="0"/>
                        </a:spcAft>
                        <a:buClrTx/>
                        <a:buSzPct val="171000"/>
                        <a:buFont typeface="Gill Sans" charset="0"/>
                        <a:buNone/>
                        <a:tabLst>
                          <a:tab pos="825500" algn="l"/>
                        </a:tabLst>
                      </a:pPr>
                      <a:r>
                        <a:rPr kumimoji="0" lang="en-US" sz="2800" b="0" i="0" u="none" strike="noStrike" cap="none" normalizeH="0" baseline="0" dirty="0">
                          <a:ln>
                            <a:noFill/>
                          </a:ln>
                          <a:solidFill>
                            <a:schemeClr val="tx1"/>
                          </a:solidFill>
                          <a:effectLst/>
                          <a:latin typeface="+mn-lt"/>
                          <a:ea typeface="ヒラギノ角ゴ ProN W3" charset="0"/>
                          <a:cs typeface="Helvetica Light"/>
                          <a:sym typeface="M Avenir Medium" charset="0"/>
                        </a:rPr>
                        <a:t>text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29451914"/>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bg2">
            <a:alpha val="50000"/>
          </a:schemeClr>
        </a:solidFill>
        <a:effectLst/>
      </p:bgPr>
    </p:bg>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bwMode="auto">
          <a:xfrm>
            <a:off x="1155700" y="2438400"/>
            <a:ext cx="13931900" cy="3962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lvl1pPr>
              <a:defRPr b="1" i="0">
                <a:solidFill>
                  <a:schemeClr val="accent1">
                    <a:lumMod val="75000"/>
                  </a:schemeClr>
                </a:solidFill>
                <a:latin typeface="+mj-lt"/>
                <a:cs typeface="Helvetica"/>
              </a:defRPr>
            </a:lvl1pPr>
          </a:lstStyle>
          <a:p>
            <a:pPr lvl="0"/>
            <a:r>
              <a:rPr lang="en-US" dirty="0" smtClean="0">
                <a:sym typeface="M Avenir Medium" charset="0"/>
              </a:rPr>
              <a:t>Title Text</a:t>
            </a:r>
            <a:endParaRPr lang="en-US" dirty="0">
              <a:sym typeface="M Avenir Medium" charset="0"/>
            </a:endParaRPr>
          </a:p>
        </p:txBody>
      </p:sp>
    </p:spTree>
    <p:extLst>
      <p:ext uri="{BB962C8B-B14F-4D97-AF65-F5344CB8AC3E}">
        <p14:creationId xmlns:p14="http://schemas.microsoft.com/office/powerpoint/2010/main" val="4283438298"/>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 Title Slide">
    <p:bg>
      <p:bgPr>
        <a:solidFill>
          <a:schemeClr val="bg2">
            <a:alpha val="50000"/>
          </a:schemeClr>
        </a:soli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2413000" y="4470400"/>
            <a:ext cx="11430000" cy="1066800"/>
          </a:xfrm>
          <a:prstGeom prst="rect">
            <a:avLst/>
          </a:prstGeom>
        </p:spPr>
        <p:txBody>
          <a:bodyPr vert="horz"/>
          <a:lstStyle>
            <a:lvl1pPr marL="342900" indent="0" algn="ctr">
              <a:buNone/>
              <a:defRPr sz="3600" b="0" i="0">
                <a:solidFill>
                  <a:schemeClr val="accent1">
                    <a:lumMod val="50000"/>
                  </a:schemeClr>
                </a:solidFill>
                <a:latin typeface="+mn-lt"/>
                <a:cs typeface="Harlow Solid Italic" pitchFamily="82" charset="0"/>
              </a:defRPr>
            </a:lvl1pPr>
          </a:lstStyle>
          <a:p>
            <a:pPr lvl="0"/>
            <a:r>
              <a:rPr lang="en-US" dirty="0" smtClean="0"/>
              <a:t>Click to edit Master text styles</a:t>
            </a:r>
          </a:p>
        </p:txBody>
      </p:sp>
      <p:sp>
        <p:nvSpPr>
          <p:cNvPr id="3" name="Rectangle 1"/>
          <p:cNvSpPr>
            <a:spLocks noGrp="1" noChangeArrowheads="1"/>
          </p:cNvSpPr>
          <p:nvPr>
            <p:ph type="title"/>
          </p:nvPr>
        </p:nvSpPr>
        <p:spPr bwMode="auto">
          <a:xfrm>
            <a:off x="1162050" y="3200400"/>
            <a:ext cx="13931900" cy="1193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lvl1pPr>
              <a:defRPr sz="7200" b="1" i="0">
                <a:solidFill>
                  <a:schemeClr val="accent1">
                    <a:lumMod val="75000"/>
                  </a:schemeClr>
                </a:solidFill>
                <a:latin typeface="+mj-lt"/>
                <a:cs typeface="Helvetica"/>
              </a:defRPr>
            </a:lvl1pPr>
          </a:lstStyle>
          <a:p>
            <a:pPr lvl="0"/>
            <a:r>
              <a:rPr lang="en-US" dirty="0" smtClean="0">
                <a:sym typeface="M Avenir Medium" charset="0"/>
              </a:rPr>
              <a:t>Title Text</a:t>
            </a:r>
            <a:endParaRPr lang="en-US" dirty="0">
              <a:sym typeface="M Avenir Medium" charset="0"/>
            </a:endParaRPr>
          </a:p>
        </p:txBody>
      </p:sp>
    </p:spTree>
    <p:extLst>
      <p:ext uri="{BB962C8B-B14F-4D97-AF65-F5344CB8AC3E}">
        <p14:creationId xmlns:p14="http://schemas.microsoft.com/office/powerpoint/2010/main" val="2363812277"/>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ngle Line Slide">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1155700" y="3911600"/>
            <a:ext cx="13931900" cy="1320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lvl1pPr>
              <a:defRPr sz="6000" b="0" i="0">
                <a:solidFill>
                  <a:schemeClr val="accent1">
                    <a:lumMod val="50000"/>
                  </a:schemeClr>
                </a:solidFill>
                <a:latin typeface="+mj-lt"/>
                <a:cs typeface="Helvetica"/>
              </a:defRPr>
            </a:lvl1pPr>
          </a:lstStyle>
          <a:p>
            <a:pPr lvl="0"/>
            <a:r>
              <a:rPr lang="en-US" dirty="0" smtClean="0">
                <a:sym typeface="H Avenir Heavy" charset="0"/>
              </a:rPr>
              <a:t>Click to edit Master title style</a:t>
            </a:r>
            <a:endParaRPr lang="en-US" dirty="0">
              <a:sym typeface="H Avenir Heavy" charset="0"/>
            </a:endParaRPr>
          </a:p>
        </p:txBody>
      </p:sp>
    </p:spTree>
    <p:extLst>
      <p:ext uri="{BB962C8B-B14F-4D97-AF65-F5344CB8AC3E}">
        <p14:creationId xmlns:p14="http://schemas.microsoft.com/office/powerpoint/2010/main" val="1726277400"/>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Header with Bullets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2400" y="2514600"/>
            <a:ext cx="13563600" cy="5562600"/>
          </a:xfrm>
          <a:prstGeom prst="rect">
            <a:avLst/>
          </a:prstGeom>
        </p:spPr>
        <p:txBody>
          <a:bodyPr vert="horz"/>
          <a:lstStyle>
            <a:lvl1pPr marL="403200" indent="-402336" algn="l">
              <a:spcBef>
                <a:spcPts val="4000"/>
              </a:spcBef>
              <a:buClr>
                <a:schemeClr val="bg1">
                  <a:lumMod val="65000"/>
                </a:schemeClr>
              </a:buClr>
              <a:buSzPct val="100000"/>
              <a:buFont typeface="Arial"/>
              <a:buChar char="•"/>
              <a:defRPr sz="4000" b="0" i="0">
                <a:latin typeface="+mn-lt"/>
                <a:cs typeface="Helvetica Light"/>
              </a:defRPr>
            </a:lvl1pPr>
            <a:lvl2pPr marL="0" indent="-402336" algn="l">
              <a:spcBef>
                <a:spcPts val="4000"/>
              </a:spcBef>
              <a:buClr>
                <a:schemeClr val="bg1">
                  <a:lumMod val="65000"/>
                </a:schemeClr>
              </a:buClr>
              <a:buSzPct val="100000"/>
              <a:buFont typeface="Arial"/>
              <a:buChar char="•"/>
              <a:defRPr sz="4000" b="0" i="0">
                <a:latin typeface="+mn-lt"/>
                <a:cs typeface="Helvetica Light"/>
              </a:defRPr>
            </a:lvl2pPr>
            <a:lvl3pPr marL="0" indent="-402336" algn="l">
              <a:spcBef>
                <a:spcPts val="4000"/>
              </a:spcBef>
              <a:buClr>
                <a:schemeClr val="bg1">
                  <a:lumMod val="65000"/>
                </a:schemeClr>
              </a:buClr>
              <a:buSzPct val="100000"/>
              <a:buFont typeface="Arial"/>
              <a:buChar char="•"/>
              <a:defRPr sz="4000" b="0" i="0">
                <a:latin typeface="+mn-lt"/>
                <a:cs typeface="Helvetica Light"/>
              </a:defRPr>
            </a:lvl3pPr>
            <a:lvl4pPr marL="0" indent="-402336" algn="l">
              <a:spcBef>
                <a:spcPts val="4000"/>
              </a:spcBef>
              <a:buClr>
                <a:schemeClr val="bg1">
                  <a:lumMod val="65000"/>
                </a:schemeClr>
              </a:buClr>
              <a:buSzPct val="100000"/>
              <a:buFont typeface="Arial"/>
              <a:buChar char="•"/>
              <a:defRPr sz="4000" b="0" i="0">
                <a:latin typeface="+mn-lt"/>
                <a:cs typeface="Helvetica Light"/>
              </a:defRPr>
            </a:lvl4pPr>
            <a:lvl5pPr marL="0" indent="-402336" algn="l">
              <a:spcBef>
                <a:spcPts val="4000"/>
              </a:spcBef>
              <a:buClr>
                <a:schemeClr val="bg1">
                  <a:lumMod val="65000"/>
                </a:schemeClr>
              </a:buClr>
              <a:buSzPct val="100000"/>
              <a:buFont typeface="Arial"/>
              <a:buChar char="•"/>
              <a:defRPr sz="4000" b="0" i="0">
                <a:latin typeface="+mn-lt"/>
                <a:cs typeface="Helvetica Ligh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Title 3"/>
          <p:cNvSpPr>
            <a:spLocks noGrp="1"/>
          </p:cNvSpPr>
          <p:nvPr>
            <p:ph type="title"/>
          </p:nvPr>
        </p:nvSpPr>
        <p:spPr>
          <a:xfrm>
            <a:off x="1270000" y="838200"/>
            <a:ext cx="13716000" cy="1052513"/>
          </a:xfrm>
          <a:prstGeom prst="rect">
            <a:avLst/>
          </a:prstGeom>
        </p:spPr>
        <p:txBody>
          <a:bodyPr vert="horz"/>
          <a:lstStyle>
            <a:lvl1pPr algn="l">
              <a:defRPr sz="6300" b="1" i="0">
                <a:solidFill>
                  <a:schemeClr val="accent1">
                    <a:lumMod val="50000"/>
                  </a:schemeClr>
                </a:solidFill>
                <a:latin typeface="+mj-lt"/>
                <a:cs typeface="Helvetica"/>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14341065"/>
      </p:ext>
    </p:extLst>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er with Bullets and Sub-Bulle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2400" y="2514600"/>
            <a:ext cx="13563600" cy="5562600"/>
          </a:xfrm>
          <a:prstGeom prst="rect">
            <a:avLst/>
          </a:prstGeom>
        </p:spPr>
        <p:txBody>
          <a:bodyPr vert="horz"/>
          <a:lstStyle>
            <a:lvl1pPr marL="0" indent="-402336" algn="l">
              <a:spcBef>
                <a:spcPts val="4000"/>
              </a:spcBef>
              <a:buClr>
                <a:schemeClr val="bg1">
                  <a:lumMod val="65000"/>
                </a:schemeClr>
              </a:buClr>
              <a:buSzPct val="100000"/>
              <a:buFont typeface="Arial"/>
              <a:buChar char="•"/>
              <a:defRPr sz="4000" b="1" i="0">
                <a:latin typeface="+mn-lt"/>
                <a:cs typeface="Helvetica"/>
              </a:defRPr>
            </a:lvl1pPr>
            <a:lvl2pPr marL="731520" indent="0" algn="l">
              <a:spcBef>
                <a:spcPts val="1500"/>
              </a:spcBef>
              <a:buClr>
                <a:schemeClr val="bg1">
                  <a:lumMod val="65000"/>
                </a:schemeClr>
              </a:buClr>
              <a:buSzPct val="100000"/>
              <a:buFont typeface="Arial"/>
              <a:buNone/>
              <a:defRPr sz="4000" b="0" i="0">
                <a:latin typeface="+mn-lt"/>
                <a:cs typeface="Helvetica Light"/>
              </a:defRPr>
            </a:lvl2pPr>
            <a:lvl3pPr marL="0" indent="-402336" algn="l">
              <a:spcBef>
                <a:spcPts val="4000"/>
              </a:spcBef>
              <a:buClr>
                <a:schemeClr val="bg1">
                  <a:lumMod val="65000"/>
                </a:schemeClr>
              </a:buClr>
              <a:buSzPct val="100000"/>
              <a:buFont typeface="Arial"/>
              <a:buChar char="•"/>
              <a:defRPr sz="4000" b="0" i="0">
                <a:latin typeface="+mn-lt"/>
                <a:cs typeface="Helvetica Light"/>
              </a:defRPr>
            </a:lvl3pPr>
            <a:lvl4pPr marL="0" indent="-402336" algn="l">
              <a:spcBef>
                <a:spcPts val="4000"/>
              </a:spcBef>
              <a:buClr>
                <a:schemeClr val="bg1">
                  <a:lumMod val="65000"/>
                </a:schemeClr>
              </a:buClr>
              <a:buSzPct val="100000"/>
              <a:buFont typeface="Arial"/>
              <a:buChar char="•"/>
              <a:defRPr sz="4000" b="0" i="0">
                <a:latin typeface="+mn-lt"/>
                <a:cs typeface="Helvetica Light"/>
              </a:defRPr>
            </a:lvl4pPr>
            <a:lvl5pPr marL="0" indent="-402336" algn="l">
              <a:spcBef>
                <a:spcPts val="4000"/>
              </a:spcBef>
              <a:buClr>
                <a:schemeClr val="bg1">
                  <a:lumMod val="65000"/>
                </a:schemeClr>
              </a:buClr>
              <a:buSzPct val="100000"/>
              <a:buFont typeface="Arial"/>
              <a:buChar char="•"/>
              <a:defRPr sz="4000" b="0" i="0">
                <a:latin typeface="+mn-lt"/>
                <a:cs typeface="Helvetica Ligh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Title 3"/>
          <p:cNvSpPr>
            <a:spLocks noGrp="1"/>
          </p:cNvSpPr>
          <p:nvPr>
            <p:ph type="title"/>
          </p:nvPr>
        </p:nvSpPr>
        <p:spPr>
          <a:xfrm>
            <a:off x="1270000" y="838200"/>
            <a:ext cx="13716000" cy="1052513"/>
          </a:xfrm>
          <a:prstGeom prst="rect">
            <a:avLst/>
          </a:prstGeom>
        </p:spPr>
        <p:txBody>
          <a:bodyPr vert="horz"/>
          <a:lstStyle>
            <a:lvl1pPr algn="l">
              <a:defRPr sz="6300" b="1" i="0">
                <a:solidFill>
                  <a:schemeClr val="accent1">
                    <a:lumMod val="50000"/>
                  </a:schemeClr>
                </a:solidFill>
                <a:latin typeface="+mj-lt"/>
                <a:cs typeface="Helvetica"/>
              </a:defRPr>
            </a:lvl1pPr>
          </a:lstStyle>
          <a:p>
            <a:r>
              <a:rPr lang="en-US" dirty="0" smtClean="0"/>
              <a:t>Click to edit Master title style</a:t>
            </a:r>
            <a:endParaRPr lang="en-US" dirty="0"/>
          </a:p>
        </p:txBody>
      </p:sp>
    </p:spTree>
    <p:extLst>
      <p:ext uri="{BB962C8B-B14F-4D97-AF65-F5344CB8AC3E}">
        <p14:creationId xmlns:p14="http://schemas.microsoft.com/office/powerpoint/2010/main" val="2840725978"/>
      </p:ext>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er with Subtitle, Bullets, and Sub-Bulle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2400" y="2514600"/>
            <a:ext cx="13563600" cy="5562600"/>
          </a:xfrm>
          <a:prstGeom prst="rect">
            <a:avLst/>
          </a:prstGeom>
        </p:spPr>
        <p:txBody>
          <a:bodyPr vert="horz"/>
          <a:lstStyle>
            <a:lvl1pPr marL="0" indent="0" algn="l">
              <a:spcBef>
                <a:spcPts val="0"/>
              </a:spcBef>
              <a:spcAft>
                <a:spcPts val="3000"/>
              </a:spcAft>
              <a:buClr>
                <a:schemeClr val="bg1">
                  <a:lumMod val="65000"/>
                </a:schemeClr>
              </a:buClr>
              <a:buSzPct val="100000"/>
              <a:buFont typeface="Arial"/>
              <a:buNone/>
              <a:defRPr sz="4500" b="1" i="0">
                <a:latin typeface="+mn-lt"/>
                <a:cs typeface="Helvetica"/>
              </a:defRPr>
            </a:lvl1pPr>
            <a:lvl2pPr marL="0" indent="-384048" algn="l">
              <a:spcBef>
                <a:spcPts val="0"/>
              </a:spcBef>
              <a:spcAft>
                <a:spcPts val="3000"/>
              </a:spcAft>
              <a:buClr>
                <a:schemeClr val="bg1">
                  <a:lumMod val="65000"/>
                </a:schemeClr>
              </a:buClr>
              <a:buSzPct val="125000"/>
              <a:buFont typeface="Arial"/>
              <a:buChar char="•"/>
              <a:defRPr sz="3500" b="0" i="0">
                <a:latin typeface="+mn-lt"/>
                <a:cs typeface="Helvetica Light"/>
              </a:defRPr>
            </a:lvl2pPr>
            <a:lvl3pPr marL="0" indent="-402336" algn="l">
              <a:spcBef>
                <a:spcPts val="4000"/>
              </a:spcBef>
              <a:buClr>
                <a:schemeClr val="bg1">
                  <a:lumMod val="65000"/>
                </a:schemeClr>
              </a:buClr>
              <a:buSzPct val="100000"/>
              <a:buFont typeface="Arial"/>
              <a:buChar char="•"/>
              <a:defRPr sz="4000" b="0" i="0">
                <a:latin typeface="+mn-lt"/>
                <a:cs typeface="Helvetica Light"/>
              </a:defRPr>
            </a:lvl3pPr>
            <a:lvl4pPr marL="0" indent="-402336" algn="l">
              <a:spcBef>
                <a:spcPts val="4000"/>
              </a:spcBef>
              <a:buClr>
                <a:schemeClr val="bg1">
                  <a:lumMod val="65000"/>
                </a:schemeClr>
              </a:buClr>
              <a:buSzPct val="100000"/>
              <a:buFont typeface="Arial"/>
              <a:buChar char="•"/>
              <a:defRPr sz="4000" b="0" i="0">
                <a:latin typeface="+mn-lt"/>
                <a:cs typeface="Helvetica Light"/>
              </a:defRPr>
            </a:lvl4pPr>
            <a:lvl5pPr marL="0" indent="-402336" algn="l">
              <a:spcBef>
                <a:spcPts val="4000"/>
              </a:spcBef>
              <a:buClr>
                <a:schemeClr val="bg1">
                  <a:lumMod val="65000"/>
                </a:schemeClr>
              </a:buClr>
              <a:buSzPct val="100000"/>
              <a:buFont typeface="Arial"/>
              <a:buChar char="•"/>
              <a:defRPr sz="4000" b="0" i="0">
                <a:latin typeface="+mn-lt"/>
                <a:cs typeface="Helvetica Ligh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Title 3"/>
          <p:cNvSpPr>
            <a:spLocks noGrp="1"/>
          </p:cNvSpPr>
          <p:nvPr>
            <p:ph type="title"/>
          </p:nvPr>
        </p:nvSpPr>
        <p:spPr>
          <a:xfrm>
            <a:off x="1270000" y="838200"/>
            <a:ext cx="13716000" cy="1052513"/>
          </a:xfrm>
          <a:prstGeom prst="rect">
            <a:avLst/>
          </a:prstGeom>
        </p:spPr>
        <p:txBody>
          <a:bodyPr vert="horz"/>
          <a:lstStyle>
            <a:lvl1pPr algn="l">
              <a:defRPr sz="6300" b="1" i="0">
                <a:solidFill>
                  <a:schemeClr val="accent1">
                    <a:lumMod val="50000"/>
                  </a:schemeClr>
                </a:solidFill>
                <a:latin typeface="+mj-lt"/>
                <a:cs typeface="Helvetica"/>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94563393"/>
      </p:ext>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Slide with Header">
    <p:spTree>
      <p:nvGrpSpPr>
        <p:cNvPr id="1" name=""/>
        <p:cNvGrpSpPr/>
        <p:nvPr/>
      </p:nvGrpSpPr>
      <p:grpSpPr>
        <a:xfrm>
          <a:off x="0" y="0"/>
          <a:ext cx="0" cy="0"/>
          <a:chOff x="0" y="0"/>
          <a:chExt cx="0" cy="0"/>
        </a:xfrm>
      </p:grpSpPr>
      <p:sp>
        <p:nvSpPr>
          <p:cNvPr id="5" name="Title 3"/>
          <p:cNvSpPr>
            <a:spLocks noGrp="1"/>
          </p:cNvSpPr>
          <p:nvPr>
            <p:ph type="title"/>
          </p:nvPr>
        </p:nvSpPr>
        <p:spPr>
          <a:xfrm>
            <a:off x="1270000" y="838200"/>
            <a:ext cx="13716000" cy="1052513"/>
          </a:xfrm>
          <a:prstGeom prst="rect">
            <a:avLst/>
          </a:prstGeom>
        </p:spPr>
        <p:txBody>
          <a:bodyPr vert="horz"/>
          <a:lstStyle>
            <a:lvl1pPr algn="l">
              <a:defRPr sz="6300" b="1" i="0">
                <a:solidFill>
                  <a:schemeClr val="accent1">
                    <a:lumMod val="50000"/>
                  </a:schemeClr>
                </a:solidFill>
                <a:latin typeface="+mj-lt"/>
                <a:cs typeface="Helvetica"/>
              </a:defRPr>
            </a:lvl1pPr>
          </a:lstStyle>
          <a:p>
            <a:r>
              <a:rPr lang="en-US" dirty="0" smtClean="0"/>
              <a:t>Click to edit Master title style</a:t>
            </a:r>
            <a:endParaRPr lang="en-US" dirty="0"/>
          </a:p>
        </p:txBody>
      </p:sp>
      <p:sp>
        <p:nvSpPr>
          <p:cNvPr id="7" name="Picture Placeholder 4"/>
          <p:cNvSpPr>
            <a:spLocks noGrp="1"/>
          </p:cNvSpPr>
          <p:nvPr>
            <p:ph type="pic" sz="quarter" idx="10"/>
          </p:nvPr>
        </p:nvSpPr>
        <p:spPr>
          <a:xfrm>
            <a:off x="1270000" y="2133600"/>
            <a:ext cx="13716000" cy="6096000"/>
          </a:xfrm>
          <a:prstGeom prst="rect">
            <a:avLst/>
          </a:prstGeom>
        </p:spPr>
        <p:txBody>
          <a:bodyPr vert="horz" lIns="0" tIns="0" rIns="0" bIns="0" anchor="ctr" anchorCtr="1"/>
          <a:lstStyle>
            <a:lvl1pPr marL="342900" indent="0" algn="ctr">
              <a:buNone/>
              <a:defRPr b="0" i="0">
                <a:latin typeface="+mn-lt"/>
                <a:cs typeface="M Avenir Medium"/>
              </a:defRPr>
            </a:lvl1pPr>
          </a:lstStyle>
          <a:p>
            <a:pPr lvl="0"/>
            <a:r>
              <a:rPr lang="en-US" noProof="0" dirty="0" smtClean="0">
                <a:sym typeface="Gill Sans" charset="0"/>
              </a:rPr>
              <a:t>Drag picture to placeholder or click icon to add</a:t>
            </a:r>
          </a:p>
        </p:txBody>
      </p:sp>
    </p:spTree>
    <p:extLst>
      <p:ext uri="{BB962C8B-B14F-4D97-AF65-F5344CB8AC3E}">
        <p14:creationId xmlns:p14="http://schemas.microsoft.com/office/powerpoint/2010/main" val="143574404"/>
      </p:ext>
    </p:extLst>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efinition Slide">
    <p:spTree>
      <p:nvGrpSpPr>
        <p:cNvPr id="1" name=""/>
        <p:cNvGrpSpPr/>
        <p:nvPr/>
      </p:nvGrpSpPr>
      <p:grpSpPr>
        <a:xfrm>
          <a:off x="0" y="0"/>
          <a:ext cx="0" cy="0"/>
          <a:chOff x="0" y="0"/>
          <a:chExt cx="0" cy="0"/>
        </a:xfrm>
      </p:grpSpPr>
      <p:sp>
        <p:nvSpPr>
          <p:cNvPr id="4" name="Content Placeholder 2"/>
          <p:cNvSpPr>
            <a:spLocks noGrp="1"/>
          </p:cNvSpPr>
          <p:nvPr>
            <p:ph idx="1"/>
          </p:nvPr>
        </p:nvSpPr>
        <p:spPr>
          <a:xfrm>
            <a:off x="1270000" y="2514600"/>
            <a:ext cx="13716000" cy="5562600"/>
          </a:xfrm>
          <a:prstGeom prst="rect">
            <a:avLst/>
          </a:prstGeom>
        </p:spPr>
        <p:txBody>
          <a:bodyPr vert="horz"/>
          <a:lstStyle>
            <a:lvl1pPr marL="0" indent="0" algn="l">
              <a:spcBef>
                <a:spcPts val="0"/>
              </a:spcBef>
              <a:spcAft>
                <a:spcPts val="3000"/>
              </a:spcAft>
              <a:buClr>
                <a:schemeClr val="bg1">
                  <a:lumMod val="65000"/>
                </a:schemeClr>
              </a:buClr>
              <a:buSzPct val="100000"/>
              <a:buFont typeface="Arial"/>
              <a:buNone/>
              <a:defRPr lang="en-US" sz="4000" b="0" i="0" u="none" baseline="0" smtClean="0">
                <a:latin typeface="+mn-lt"/>
                <a:cs typeface="Helvetica"/>
              </a:defRPr>
            </a:lvl1pPr>
            <a:lvl2pPr marL="0" indent="0" algn="l">
              <a:spcBef>
                <a:spcPts val="0"/>
              </a:spcBef>
              <a:spcAft>
                <a:spcPts val="3000"/>
              </a:spcAft>
              <a:buClr>
                <a:schemeClr val="bg1">
                  <a:lumMod val="65000"/>
                </a:schemeClr>
              </a:buClr>
              <a:buSzPct val="100000"/>
              <a:buFont typeface="Arial"/>
              <a:buNone/>
              <a:defRPr sz="4000" b="0" i="0">
                <a:latin typeface="Bk Avenir Book"/>
                <a:cs typeface="Bk Avenir Book"/>
              </a:defRPr>
            </a:lvl2pPr>
            <a:lvl3pPr marL="0" indent="-402336" algn="l">
              <a:spcBef>
                <a:spcPts val="4000"/>
              </a:spcBef>
              <a:buClr>
                <a:schemeClr val="bg1">
                  <a:lumMod val="65000"/>
                </a:schemeClr>
              </a:buClr>
              <a:buSzPct val="100000"/>
              <a:buFont typeface="Arial"/>
              <a:buChar char="•"/>
              <a:defRPr sz="4000" b="0" i="0">
                <a:latin typeface="Bk Avenir Book"/>
                <a:cs typeface="Bk Avenir Book"/>
              </a:defRPr>
            </a:lvl3pPr>
            <a:lvl4pPr marL="0" indent="-402336" algn="l">
              <a:spcBef>
                <a:spcPts val="4000"/>
              </a:spcBef>
              <a:buClr>
                <a:schemeClr val="bg1">
                  <a:lumMod val="65000"/>
                </a:schemeClr>
              </a:buClr>
              <a:buSzPct val="100000"/>
              <a:buFont typeface="Arial"/>
              <a:buChar char="•"/>
              <a:defRPr sz="4000" b="0" i="0">
                <a:latin typeface="Bk Avenir Book"/>
                <a:cs typeface="Bk Avenir Book"/>
              </a:defRPr>
            </a:lvl4pPr>
            <a:lvl5pPr marL="0" indent="-402336" algn="l">
              <a:spcBef>
                <a:spcPts val="4000"/>
              </a:spcBef>
              <a:buClr>
                <a:schemeClr val="bg1">
                  <a:lumMod val="65000"/>
                </a:schemeClr>
              </a:buClr>
              <a:buSzPct val="100000"/>
              <a:buFont typeface="Arial"/>
              <a:buChar char="•"/>
              <a:defRPr sz="4000" b="0" i="0">
                <a:latin typeface="Bk Avenir Book"/>
                <a:cs typeface="Bk Avenir Book"/>
              </a:defRPr>
            </a:lvl5pPr>
          </a:lstStyle>
          <a:p>
            <a:pPr lvl="0"/>
            <a:r>
              <a:rPr lang="en-US" dirty="0" smtClean="0"/>
              <a:t>Click to edit Master text styles</a:t>
            </a:r>
          </a:p>
        </p:txBody>
      </p:sp>
      <p:sp>
        <p:nvSpPr>
          <p:cNvPr id="5" name="Title 3"/>
          <p:cNvSpPr>
            <a:spLocks noGrp="1"/>
          </p:cNvSpPr>
          <p:nvPr>
            <p:ph type="title"/>
          </p:nvPr>
        </p:nvSpPr>
        <p:spPr>
          <a:xfrm>
            <a:off x="1270000" y="838200"/>
            <a:ext cx="13716000" cy="1052513"/>
          </a:xfrm>
          <a:prstGeom prst="rect">
            <a:avLst/>
          </a:prstGeom>
        </p:spPr>
        <p:txBody>
          <a:bodyPr vert="horz"/>
          <a:lstStyle>
            <a:lvl1pPr algn="l">
              <a:defRPr sz="6300" b="1" i="0">
                <a:solidFill>
                  <a:schemeClr val="accent1">
                    <a:lumMod val="50000"/>
                  </a:schemeClr>
                </a:solidFill>
                <a:latin typeface="+mj-lt"/>
                <a:cs typeface="Helvetica"/>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66869885"/>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93" r:id="rId1"/>
    <p:sldLayoutId id="2147483994" r:id="rId2"/>
    <p:sldLayoutId id="2147483995" r:id="rId3"/>
    <p:sldLayoutId id="2147483996" r:id="rId4"/>
    <p:sldLayoutId id="2147483997" r:id="rId5"/>
    <p:sldLayoutId id="2147483998" r:id="rId6"/>
    <p:sldLayoutId id="2147483999" r:id="rId7"/>
    <p:sldLayoutId id="2147484002" r:id="rId8"/>
    <p:sldLayoutId id="2147484003" r:id="rId9"/>
    <p:sldLayoutId id="2147484007" r:id="rId10"/>
    <p:sldLayoutId id="2147484004" r:id="rId11"/>
    <p:sldLayoutId id="2147484006" r:id="rId12"/>
    <p:sldLayoutId id="2147484008" r:id="rId13"/>
    <p:sldLayoutId id="2147484009" r:id="rId14"/>
    <p:sldLayoutId id="2147484010" r:id="rId15"/>
  </p:sldLayoutIdLst>
  <p:transition spd="med">
    <p:fade/>
  </p:transition>
  <p:timing>
    <p:tnLst>
      <p:par>
        <p:cTn id="1" dur="indefinite" restart="never" nodeType="tmRoot"/>
      </p:par>
    </p:tnLst>
  </p:timing>
  <p:txStyles>
    <p:titleStyle>
      <a:lvl1pPr algn="ctr" rtl="0" eaLnBrk="0" fontAlgn="base" hangingPunct="0">
        <a:spcBef>
          <a:spcPct val="0"/>
        </a:spcBef>
        <a:spcAft>
          <a:spcPct val="0"/>
        </a:spcAft>
        <a:defRPr sz="9600">
          <a:solidFill>
            <a:schemeClr val="tx1"/>
          </a:solidFill>
          <a:latin typeface="Bl Avenir Black"/>
          <a:ea typeface="MS PGothic" pitchFamily="34" charset="-128"/>
          <a:cs typeface="Bl Avenir Black"/>
          <a:sym typeface="M Avenir Medium" charset="0"/>
        </a:defRPr>
      </a:lvl1pPr>
      <a:lvl2pPr algn="ctr" rtl="0" eaLnBrk="0" fontAlgn="base" hangingPunct="0">
        <a:spcBef>
          <a:spcPct val="0"/>
        </a:spcBef>
        <a:spcAft>
          <a:spcPct val="0"/>
        </a:spcAft>
        <a:defRPr sz="9600">
          <a:solidFill>
            <a:schemeClr val="tx1"/>
          </a:solidFill>
          <a:latin typeface="Bl Avenir Black" charset="0"/>
          <a:ea typeface="MS PGothic" pitchFamily="34" charset="-128"/>
          <a:cs typeface="ヒラギノ角ゴ ProN W6" charset="0"/>
          <a:sym typeface="M Avenir Medium" charset="0"/>
        </a:defRPr>
      </a:lvl2pPr>
      <a:lvl3pPr algn="ctr" rtl="0" eaLnBrk="0" fontAlgn="base" hangingPunct="0">
        <a:spcBef>
          <a:spcPct val="0"/>
        </a:spcBef>
        <a:spcAft>
          <a:spcPct val="0"/>
        </a:spcAft>
        <a:defRPr sz="9600">
          <a:solidFill>
            <a:schemeClr val="tx1"/>
          </a:solidFill>
          <a:latin typeface="Bl Avenir Black" charset="0"/>
          <a:ea typeface="MS PGothic" pitchFamily="34" charset="-128"/>
          <a:cs typeface="ヒラギノ角ゴ ProN W6" charset="0"/>
          <a:sym typeface="M Avenir Medium" charset="0"/>
        </a:defRPr>
      </a:lvl3pPr>
      <a:lvl4pPr algn="ctr" rtl="0" eaLnBrk="0" fontAlgn="base" hangingPunct="0">
        <a:spcBef>
          <a:spcPct val="0"/>
        </a:spcBef>
        <a:spcAft>
          <a:spcPct val="0"/>
        </a:spcAft>
        <a:defRPr sz="9600">
          <a:solidFill>
            <a:schemeClr val="tx1"/>
          </a:solidFill>
          <a:latin typeface="Bl Avenir Black" charset="0"/>
          <a:ea typeface="MS PGothic" pitchFamily="34" charset="-128"/>
          <a:cs typeface="ヒラギノ角ゴ ProN W6" charset="0"/>
          <a:sym typeface="M Avenir Medium" charset="0"/>
        </a:defRPr>
      </a:lvl4pPr>
      <a:lvl5pPr algn="ctr" rtl="0" eaLnBrk="0" fontAlgn="base" hangingPunct="0">
        <a:spcBef>
          <a:spcPct val="0"/>
        </a:spcBef>
        <a:spcAft>
          <a:spcPct val="0"/>
        </a:spcAft>
        <a:defRPr sz="9600">
          <a:solidFill>
            <a:schemeClr val="tx1"/>
          </a:solidFill>
          <a:latin typeface="Bl Avenir Black" charset="0"/>
          <a:ea typeface="MS PGothic" pitchFamily="34" charset="-128"/>
          <a:cs typeface="ヒラギノ角ゴ ProN W6" charset="0"/>
          <a:sym typeface="M Avenir Medium" charset="0"/>
        </a:defRPr>
      </a:lvl5pPr>
      <a:lvl6pPr marL="457200" algn="ctr" rtl="0" fontAlgn="base">
        <a:spcBef>
          <a:spcPct val="0"/>
        </a:spcBef>
        <a:spcAft>
          <a:spcPct val="0"/>
        </a:spcAft>
        <a:defRPr sz="9600" b="1">
          <a:solidFill>
            <a:schemeClr val="tx1"/>
          </a:solidFill>
          <a:latin typeface="M Avenir Medium" charset="0"/>
          <a:ea typeface="ヒラギノ角ゴ ProN W6" charset="0"/>
          <a:cs typeface="ヒラギノ角ゴ ProN W6" charset="0"/>
          <a:sym typeface="M Avenir Medium" charset="0"/>
        </a:defRPr>
      </a:lvl6pPr>
      <a:lvl7pPr marL="914400" algn="ctr" rtl="0" fontAlgn="base">
        <a:spcBef>
          <a:spcPct val="0"/>
        </a:spcBef>
        <a:spcAft>
          <a:spcPct val="0"/>
        </a:spcAft>
        <a:defRPr sz="9600" b="1">
          <a:solidFill>
            <a:schemeClr val="tx1"/>
          </a:solidFill>
          <a:latin typeface="M Avenir Medium" charset="0"/>
          <a:ea typeface="ヒラギノ角ゴ ProN W6" charset="0"/>
          <a:cs typeface="ヒラギノ角ゴ ProN W6" charset="0"/>
          <a:sym typeface="M Avenir Medium" charset="0"/>
        </a:defRPr>
      </a:lvl7pPr>
      <a:lvl8pPr marL="1371600" algn="ctr" rtl="0" fontAlgn="base">
        <a:spcBef>
          <a:spcPct val="0"/>
        </a:spcBef>
        <a:spcAft>
          <a:spcPct val="0"/>
        </a:spcAft>
        <a:defRPr sz="9600" b="1">
          <a:solidFill>
            <a:schemeClr val="tx1"/>
          </a:solidFill>
          <a:latin typeface="M Avenir Medium" charset="0"/>
          <a:ea typeface="ヒラギノ角ゴ ProN W6" charset="0"/>
          <a:cs typeface="ヒラギノ角ゴ ProN W6" charset="0"/>
          <a:sym typeface="M Avenir Medium" charset="0"/>
        </a:defRPr>
      </a:lvl8pPr>
      <a:lvl9pPr marL="1828800" algn="ctr" rtl="0" fontAlgn="base">
        <a:spcBef>
          <a:spcPct val="0"/>
        </a:spcBef>
        <a:spcAft>
          <a:spcPct val="0"/>
        </a:spcAft>
        <a:defRPr sz="9600" b="1">
          <a:solidFill>
            <a:schemeClr val="tx1"/>
          </a:solidFill>
          <a:latin typeface="M Avenir Medium" charset="0"/>
          <a:ea typeface="ヒラギノ角ゴ ProN W6" charset="0"/>
          <a:cs typeface="ヒラギノ角ゴ ProN W6" charset="0"/>
          <a:sym typeface="M Avenir Medium" charset="0"/>
        </a:defRPr>
      </a:lvl9pPr>
    </p:titleStyle>
    <p:bodyStyle>
      <a:lvl1pPr marL="876300" indent="-533400" algn="l" rtl="0" eaLnBrk="0" fontAlgn="base" hangingPunct="0">
        <a:spcBef>
          <a:spcPts val="3500"/>
        </a:spcBef>
        <a:spcAft>
          <a:spcPct val="0"/>
        </a:spcAft>
        <a:buSzPct val="171000"/>
        <a:buFont typeface="Gill Sans" charset="0"/>
        <a:buChar char="•"/>
        <a:defRPr sz="3600">
          <a:solidFill>
            <a:schemeClr val="tx1"/>
          </a:solidFill>
          <a:latin typeface="+mn-lt"/>
          <a:ea typeface="MS PGothic" pitchFamily="34" charset="-128"/>
          <a:cs typeface="ＭＳ Ｐゴシック" charset="0"/>
          <a:sym typeface="Gill Sans" charset="0"/>
        </a:defRPr>
      </a:lvl1pPr>
      <a:lvl2pPr marL="1219200" indent="-533400" algn="l" rtl="0" eaLnBrk="0" fontAlgn="base" hangingPunct="0">
        <a:spcBef>
          <a:spcPts val="3500"/>
        </a:spcBef>
        <a:spcAft>
          <a:spcPct val="0"/>
        </a:spcAft>
        <a:buSzPct val="171000"/>
        <a:buFont typeface="Gill Sans" charset="0"/>
        <a:buChar char="•"/>
        <a:defRPr sz="3600">
          <a:solidFill>
            <a:schemeClr val="tx1"/>
          </a:solidFill>
          <a:latin typeface="+mn-lt"/>
          <a:ea typeface="MS PGothic" pitchFamily="34" charset="-128"/>
          <a:cs typeface="+mn-cs"/>
          <a:sym typeface="Gill Sans" charset="0"/>
        </a:defRPr>
      </a:lvl2pPr>
      <a:lvl3pPr marL="1562100" indent="-533400" algn="l" rtl="0" eaLnBrk="0" fontAlgn="base" hangingPunct="0">
        <a:spcBef>
          <a:spcPts val="3500"/>
        </a:spcBef>
        <a:spcAft>
          <a:spcPct val="0"/>
        </a:spcAft>
        <a:buSzPct val="171000"/>
        <a:buFont typeface="Gill Sans" charset="0"/>
        <a:buChar char="•"/>
        <a:defRPr sz="3600">
          <a:solidFill>
            <a:schemeClr val="tx1"/>
          </a:solidFill>
          <a:latin typeface="+mn-lt"/>
          <a:ea typeface="MS PGothic" pitchFamily="34" charset="-128"/>
          <a:cs typeface="+mn-cs"/>
          <a:sym typeface="Gill Sans" charset="0"/>
        </a:defRPr>
      </a:lvl3pPr>
      <a:lvl4pPr marL="1905000" indent="-533400" algn="l" rtl="0" eaLnBrk="0" fontAlgn="base" hangingPunct="0">
        <a:spcBef>
          <a:spcPts val="3500"/>
        </a:spcBef>
        <a:spcAft>
          <a:spcPct val="0"/>
        </a:spcAft>
        <a:buSzPct val="171000"/>
        <a:buFont typeface="Gill Sans" charset="0"/>
        <a:buChar char="•"/>
        <a:defRPr sz="3600">
          <a:solidFill>
            <a:schemeClr val="tx1"/>
          </a:solidFill>
          <a:latin typeface="+mn-lt"/>
          <a:ea typeface="MS PGothic" pitchFamily="34" charset="-128"/>
          <a:cs typeface="+mn-cs"/>
          <a:sym typeface="Gill Sans" charset="0"/>
        </a:defRPr>
      </a:lvl4pPr>
      <a:lvl5pPr marL="2247900" indent="-533400" algn="l" rtl="0" eaLnBrk="0" fontAlgn="base" hangingPunct="0">
        <a:spcBef>
          <a:spcPts val="3500"/>
        </a:spcBef>
        <a:spcAft>
          <a:spcPct val="0"/>
        </a:spcAft>
        <a:buSzPct val="171000"/>
        <a:buFont typeface="Gill Sans" charset="0"/>
        <a:buChar char="•"/>
        <a:defRPr sz="3600">
          <a:solidFill>
            <a:schemeClr val="tx1"/>
          </a:solidFill>
          <a:latin typeface="+mn-lt"/>
          <a:ea typeface="MS PGothic" pitchFamily="34" charset="-128"/>
          <a:cs typeface="+mn-cs"/>
          <a:sym typeface="Gill Sans" charset="0"/>
        </a:defRPr>
      </a:lvl5pPr>
      <a:lvl6pPr marL="27051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6pPr>
      <a:lvl7pPr marL="31623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7pPr>
      <a:lvl8pPr marL="36195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8pPr>
      <a:lvl9pPr marL="40767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alpha val="50000"/>
          </a:scheme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chemeClr val="accent1">
                    <a:lumMod val="75000"/>
                  </a:schemeClr>
                </a:solidFill>
              </a:rPr>
              <a:t>Wissenschaftliche Arbeiten schreiben</a:t>
            </a:r>
            <a:endParaRPr lang="de-DE" dirty="0">
              <a:solidFill>
                <a:schemeClr val="accent1">
                  <a:lumMod val="75000"/>
                </a:schemeClr>
              </a:solidFill>
            </a:endParaRPr>
          </a:p>
        </p:txBody>
      </p:sp>
    </p:spTree>
    <p:extLst>
      <p:ext uri="{BB962C8B-B14F-4D97-AF65-F5344CB8AC3E}">
        <p14:creationId xmlns:p14="http://schemas.microsoft.com/office/powerpoint/2010/main" val="1985466088"/>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Wissenschaftliche </a:t>
            </a:r>
            <a:r>
              <a:rPr lang="de-DE" dirty="0" smtClean="0"/>
              <a:t>Arbeit: </a:t>
            </a:r>
            <a:r>
              <a:rPr lang="de-DE" dirty="0" smtClean="0"/>
              <a:t>schriftliche</a:t>
            </a:r>
            <a:r>
              <a:rPr lang="de-DE" dirty="0"/>
              <a:t> </a:t>
            </a:r>
            <a:r>
              <a:rPr lang="de-DE" i="1" dirty="0" smtClean="0"/>
              <a:t>und</a:t>
            </a:r>
            <a:r>
              <a:rPr lang="de-DE" dirty="0" smtClean="0"/>
              <a:t> systematische Aufarbeitung eines Themas</a:t>
            </a:r>
          </a:p>
          <a:p>
            <a:r>
              <a:rPr lang="de-DE" dirty="0" smtClean="0"/>
              <a:t>Wiedergabe des (aktuellen) Forschungsstandes</a:t>
            </a:r>
          </a:p>
          <a:p>
            <a:r>
              <a:rPr lang="de-DE" dirty="0" smtClean="0"/>
              <a:t>Veröffentlichung eigener </a:t>
            </a:r>
            <a:r>
              <a:rPr lang="de-DE" dirty="0" smtClean="0"/>
              <a:t>Ergebnisse</a:t>
            </a:r>
            <a:endParaRPr lang="de-DE" dirty="0" smtClean="0"/>
          </a:p>
          <a:p>
            <a:r>
              <a:rPr lang="de-DE" dirty="0" smtClean="0"/>
              <a:t>Einhaltung </a:t>
            </a:r>
            <a:r>
              <a:rPr lang="de-DE" dirty="0" smtClean="0"/>
              <a:t>von Standards </a:t>
            </a:r>
            <a:r>
              <a:rPr lang="de-DE" dirty="0" smtClean="0"/>
              <a:t>bezüglich Arbeitsmethoden und Form der Darstellung</a:t>
            </a:r>
          </a:p>
          <a:p>
            <a:endParaRPr lang="de-DE" dirty="0"/>
          </a:p>
        </p:txBody>
      </p:sp>
      <p:sp>
        <p:nvSpPr>
          <p:cNvPr id="3" name="Titel 2"/>
          <p:cNvSpPr>
            <a:spLocks noGrp="1"/>
          </p:cNvSpPr>
          <p:nvPr>
            <p:ph type="title"/>
          </p:nvPr>
        </p:nvSpPr>
        <p:spPr/>
        <p:txBody>
          <a:bodyPr/>
          <a:lstStyle/>
          <a:p>
            <a:r>
              <a:rPr lang="de-DE" dirty="0" smtClean="0"/>
              <a:t>Was ist „wissenschaftlich“?</a:t>
            </a:r>
            <a:endParaRPr lang="de-DE" dirty="0"/>
          </a:p>
        </p:txBody>
      </p:sp>
    </p:spTree>
    <p:extLst>
      <p:ext uri="{BB962C8B-B14F-4D97-AF65-F5344CB8AC3E}">
        <p14:creationId xmlns:p14="http://schemas.microsoft.com/office/powerpoint/2010/main" val="2328604152"/>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Weiterentwicklung </a:t>
            </a:r>
            <a:r>
              <a:rPr lang="de-DE" dirty="0"/>
              <a:t>des </a:t>
            </a:r>
            <a:r>
              <a:rPr lang="de-DE" dirty="0" smtClean="0"/>
              <a:t>Wissens =&gt; „wissenschaftlicher Fortschritt“</a:t>
            </a:r>
            <a:endParaRPr lang="de-DE" dirty="0"/>
          </a:p>
          <a:p>
            <a:r>
              <a:rPr lang="de-DE" dirty="0" smtClean="0"/>
              <a:t>Publikation, </a:t>
            </a:r>
            <a:r>
              <a:rPr lang="de-DE" dirty="0" smtClean="0"/>
              <a:t>um das Wissen einer (wissenschaftlichen) Öffentlichkeit zugänglich zu machen</a:t>
            </a:r>
          </a:p>
          <a:p>
            <a:r>
              <a:rPr lang="de-DE" dirty="0" smtClean="0"/>
              <a:t>Print nach wie vor Standard, digitale Formen gewinnen an Bedeutung</a:t>
            </a:r>
          </a:p>
          <a:p>
            <a:pPr indent="0">
              <a:buNone/>
            </a:pPr>
            <a:endParaRPr lang="de-DE" dirty="0" smtClean="0"/>
          </a:p>
          <a:p>
            <a:endParaRPr lang="de-DE" dirty="0"/>
          </a:p>
        </p:txBody>
      </p:sp>
      <p:sp>
        <p:nvSpPr>
          <p:cNvPr id="3" name="Titel 2"/>
          <p:cNvSpPr>
            <a:spLocks noGrp="1"/>
          </p:cNvSpPr>
          <p:nvPr>
            <p:ph type="title"/>
          </p:nvPr>
        </p:nvSpPr>
        <p:spPr/>
        <p:txBody>
          <a:bodyPr/>
          <a:lstStyle/>
          <a:p>
            <a:r>
              <a:rPr lang="de-DE" dirty="0" smtClean="0"/>
              <a:t>Wissenschaftlicher Dialog</a:t>
            </a:r>
            <a:endParaRPr lang="de-DE" dirty="0"/>
          </a:p>
        </p:txBody>
      </p:sp>
    </p:spTree>
    <p:extLst>
      <p:ext uri="{BB962C8B-B14F-4D97-AF65-F5344CB8AC3E}">
        <p14:creationId xmlns:p14="http://schemas.microsoft.com/office/powerpoint/2010/main" val="292900544"/>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Wissenschaftliches Arbeiten ist ein Lernprozess</a:t>
            </a:r>
          </a:p>
          <a:p>
            <a:r>
              <a:rPr lang="de-DE" dirty="0" smtClean="0"/>
              <a:t>Neben der inhaltlichen Qualität der Ergebnisse ist auch ihre Präsentation entscheidend</a:t>
            </a:r>
          </a:p>
          <a:p>
            <a:r>
              <a:rPr lang="de-DE" dirty="0" smtClean="0"/>
              <a:t>Einhaltung der formalen Standards ist ein Qualitätskriterium</a:t>
            </a:r>
          </a:p>
        </p:txBody>
      </p:sp>
      <p:sp>
        <p:nvSpPr>
          <p:cNvPr id="3" name="Titel 2"/>
          <p:cNvSpPr>
            <a:spLocks noGrp="1"/>
          </p:cNvSpPr>
          <p:nvPr>
            <p:ph type="title"/>
          </p:nvPr>
        </p:nvSpPr>
        <p:spPr/>
        <p:txBody>
          <a:bodyPr/>
          <a:lstStyle/>
          <a:p>
            <a:r>
              <a:rPr lang="de-DE" dirty="0" smtClean="0"/>
              <a:t>Am Anfang steht die Prüfung …</a:t>
            </a:r>
            <a:br>
              <a:rPr lang="de-DE" dirty="0" smtClean="0"/>
            </a:br>
            <a:endParaRPr lang="de-DE" dirty="0"/>
          </a:p>
        </p:txBody>
      </p:sp>
    </p:spTree>
    <p:extLst>
      <p:ext uri="{BB962C8B-B14F-4D97-AF65-F5344CB8AC3E}">
        <p14:creationId xmlns:p14="http://schemas.microsoft.com/office/powerpoint/2010/main" val="4080553823"/>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Viel Erfolg!</a:t>
            </a:r>
            <a:endParaRPr lang="de-DE" dirty="0"/>
          </a:p>
        </p:txBody>
      </p:sp>
    </p:spTree>
    <p:extLst>
      <p:ext uri="{BB962C8B-B14F-4D97-AF65-F5344CB8AC3E}">
        <p14:creationId xmlns:p14="http://schemas.microsoft.com/office/powerpoint/2010/main" val="84664397"/>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a:t>
            </a:r>
            <a:br>
              <a:rPr lang="de-DE" dirty="0" smtClean="0"/>
            </a:br>
            <a:r>
              <a:rPr lang="de-DE" dirty="0" smtClean="0"/>
              <a:t>Schnelleinstieg</a:t>
            </a:r>
            <a:endParaRPr lang="de-DE" dirty="0"/>
          </a:p>
        </p:txBody>
      </p:sp>
    </p:spTree>
    <p:extLst>
      <p:ext uri="{BB962C8B-B14F-4D97-AF65-F5344CB8AC3E}">
        <p14:creationId xmlns:p14="http://schemas.microsoft.com/office/powerpoint/2010/main" val="1075727209"/>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0"/>
          </p:nvPr>
        </p:nvSpPr>
        <p:spPr/>
        <p:txBody>
          <a:bodyPr/>
          <a:lstStyle/>
          <a:p>
            <a:r>
              <a:rPr lang="de-DE" dirty="0" smtClean="0"/>
              <a:t>Veröffentlichungen als Grundlage des „Wissenschaftsbetriebs“</a:t>
            </a:r>
          </a:p>
        </p:txBody>
      </p:sp>
      <p:sp>
        <p:nvSpPr>
          <p:cNvPr id="4" name="Titel 3"/>
          <p:cNvSpPr>
            <a:spLocks noGrp="1"/>
          </p:cNvSpPr>
          <p:nvPr>
            <p:ph type="title"/>
          </p:nvPr>
        </p:nvSpPr>
        <p:spPr/>
        <p:txBody>
          <a:bodyPr/>
          <a:lstStyle/>
          <a:p>
            <a:r>
              <a:rPr lang="de-DE" dirty="0" smtClean="0"/>
              <a:t>Einleitung</a:t>
            </a:r>
            <a:endParaRPr lang="de-DE" dirty="0"/>
          </a:p>
        </p:txBody>
      </p:sp>
    </p:spTree>
    <p:extLst>
      <p:ext uri="{BB962C8B-B14F-4D97-AF65-F5344CB8AC3E}">
        <p14:creationId xmlns:p14="http://schemas.microsoft.com/office/powerpoint/2010/main" val="314144333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Wissenschaftler liest und forscht …</a:t>
            </a:r>
          </a:p>
          <a:p>
            <a:r>
              <a:rPr lang="de-DE" dirty="0" smtClean="0"/>
              <a:t>… und scheibt die Ergebnisse und Erkenntnisse seiner Arbeit auf</a:t>
            </a:r>
          </a:p>
          <a:p>
            <a:r>
              <a:rPr lang="de-DE" dirty="0" smtClean="0"/>
              <a:t>Publikationen begründen den Ruf eines Wissenschaftlers – wenn man von Anderen gelesen wird </a:t>
            </a:r>
          </a:p>
        </p:txBody>
      </p:sp>
      <p:sp>
        <p:nvSpPr>
          <p:cNvPr id="3" name="Titel 2"/>
          <p:cNvSpPr>
            <a:spLocks noGrp="1"/>
          </p:cNvSpPr>
          <p:nvPr>
            <p:ph type="title"/>
          </p:nvPr>
        </p:nvSpPr>
        <p:spPr/>
        <p:txBody>
          <a:bodyPr/>
          <a:lstStyle/>
          <a:p>
            <a:r>
              <a:rPr lang="de-DE" dirty="0" smtClean="0"/>
              <a:t>Lesen und Schreiben</a:t>
            </a:r>
            <a:endParaRPr lang="de-DE" dirty="0">
              <a:solidFill>
                <a:schemeClr val="accent1">
                  <a:lumMod val="50000"/>
                </a:schemeClr>
              </a:solidFill>
            </a:endParaRPr>
          </a:p>
        </p:txBody>
      </p:sp>
    </p:spTree>
    <p:extLst>
      <p:ext uri="{BB962C8B-B14F-4D97-AF65-F5344CB8AC3E}">
        <p14:creationId xmlns:p14="http://schemas.microsoft.com/office/powerpoint/2010/main" val="3131275799"/>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Ein Thema zu erfassen und zu </a:t>
            </a:r>
            <a:r>
              <a:rPr lang="de-DE" dirty="0" smtClean="0"/>
              <a:t>strukturieren, </a:t>
            </a:r>
            <a:r>
              <a:rPr lang="de-DE" dirty="0" smtClean="0"/>
              <a:t>ist langwierig und </a:t>
            </a:r>
            <a:r>
              <a:rPr lang="de-DE" dirty="0" smtClean="0"/>
              <a:t>mühsam</a:t>
            </a:r>
          </a:p>
          <a:p>
            <a:r>
              <a:rPr lang="de-DE" dirty="0" smtClean="0"/>
              <a:t>Wichtig ist, bei </a:t>
            </a:r>
            <a:r>
              <a:rPr lang="de-DE" dirty="0" smtClean="0"/>
              <a:t>der Lektüre genau </a:t>
            </a:r>
            <a:r>
              <a:rPr lang="de-DE" dirty="0" smtClean="0"/>
              <a:t>zu </a:t>
            </a:r>
            <a:endParaRPr lang="de-DE" dirty="0" smtClean="0"/>
          </a:p>
          <a:p>
            <a:r>
              <a:rPr lang="de-DE" dirty="0" smtClean="0"/>
              <a:t>Ziel ist, eine </a:t>
            </a:r>
            <a:r>
              <a:rPr lang="de-DE" dirty="0" smtClean="0"/>
              <a:t>eigene </a:t>
            </a:r>
            <a:r>
              <a:rPr lang="de-DE" dirty="0" smtClean="0"/>
              <a:t>Position </a:t>
            </a:r>
            <a:r>
              <a:rPr lang="de-DE" dirty="0" smtClean="0"/>
              <a:t>zu </a:t>
            </a:r>
            <a:r>
              <a:rPr lang="de-DE" dirty="0" smtClean="0"/>
              <a:t>formulieren, die authentisch ist </a:t>
            </a:r>
            <a:r>
              <a:rPr lang="de-DE" dirty="0" err="1" smtClean="0"/>
              <a:t>autentische</a:t>
            </a:r>
            <a:r>
              <a:rPr lang="de-DE" smtClean="0"/>
              <a:t> </a:t>
            </a:r>
            <a:endParaRPr lang="de-DE" dirty="0" smtClean="0"/>
          </a:p>
          <a:p>
            <a:r>
              <a:rPr lang="de-DE" dirty="0" smtClean="0"/>
              <a:t>Schreiben einer Arbeit spiegelt diese Anforderungen </a:t>
            </a:r>
            <a:r>
              <a:rPr lang="de-DE" dirty="0" smtClean="0"/>
              <a:t>wider</a:t>
            </a:r>
            <a:endParaRPr lang="de-DE" dirty="0" smtClean="0"/>
          </a:p>
          <a:p>
            <a:endParaRPr lang="de-DE" dirty="0" smtClean="0"/>
          </a:p>
          <a:p>
            <a:endParaRPr lang="de-DE" dirty="0"/>
          </a:p>
        </p:txBody>
      </p:sp>
      <p:sp>
        <p:nvSpPr>
          <p:cNvPr id="3" name="Titel 2"/>
          <p:cNvSpPr>
            <a:spLocks noGrp="1"/>
          </p:cNvSpPr>
          <p:nvPr>
            <p:ph type="title"/>
          </p:nvPr>
        </p:nvSpPr>
        <p:spPr/>
        <p:txBody>
          <a:bodyPr/>
          <a:lstStyle/>
          <a:p>
            <a:r>
              <a:rPr lang="de-DE" dirty="0" smtClean="0"/>
              <a:t>Wissenschaftliche Arbeiten	</a:t>
            </a:r>
            <a:endParaRPr lang="de-DE" dirty="0"/>
          </a:p>
        </p:txBody>
      </p:sp>
    </p:spTree>
    <p:extLst>
      <p:ext uri="{BB962C8B-B14F-4D97-AF65-F5344CB8AC3E}">
        <p14:creationId xmlns:p14="http://schemas.microsoft.com/office/powerpoint/2010/main" val="3526197857"/>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 welche Vorgaben es für die einzelnen Formen gibt</a:t>
            </a:r>
          </a:p>
          <a:p>
            <a:r>
              <a:rPr lang="de-DE" dirty="0" smtClean="0"/>
              <a:t>… welche Arbeitsschritte Sie planen sollten</a:t>
            </a:r>
          </a:p>
          <a:p>
            <a:r>
              <a:rPr lang="de-DE" dirty="0" smtClean="0"/>
              <a:t>… wo Sie Literatur finden</a:t>
            </a:r>
          </a:p>
        </p:txBody>
      </p:sp>
      <p:sp>
        <p:nvSpPr>
          <p:cNvPr id="3" name="Titel 2"/>
          <p:cNvSpPr>
            <a:spLocks noGrp="1"/>
          </p:cNvSpPr>
          <p:nvPr>
            <p:ph type="title"/>
          </p:nvPr>
        </p:nvSpPr>
        <p:spPr>
          <a:xfrm>
            <a:off x="1193800" y="838200"/>
            <a:ext cx="14325600" cy="1052513"/>
          </a:xfrm>
        </p:spPr>
        <p:txBody>
          <a:bodyPr/>
          <a:lstStyle/>
          <a:p>
            <a:r>
              <a:rPr lang="de-DE" dirty="0" smtClean="0"/>
              <a:t>Sie lernen in diesem Videotraining …</a:t>
            </a:r>
            <a:endParaRPr lang="de-DE" dirty="0"/>
          </a:p>
        </p:txBody>
      </p:sp>
    </p:spTree>
    <p:extLst>
      <p:ext uri="{BB962C8B-B14F-4D97-AF65-F5344CB8AC3E}">
        <p14:creationId xmlns:p14="http://schemas.microsoft.com/office/powerpoint/2010/main" val="3415988296"/>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 wie Sie den Schreibprozess gestalten</a:t>
            </a:r>
          </a:p>
          <a:p>
            <a:r>
              <a:rPr lang="de-DE" dirty="0" smtClean="0"/>
              <a:t>… </a:t>
            </a:r>
            <a:r>
              <a:rPr lang="de-DE" dirty="0"/>
              <a:t>wie Sie richtig zitieren</a:t>
            </a:r>
          </a:p>
          <a:p>
            <a:r>
              <a:rPr lang="de-DE" dirty="0" smtClean="0"/>
              <a:t>… welche Rolle Abbildungen spielen</a:t>
            </a:r>
          </a:p>
          <a:p>
            <a:pPr marL="864" indent="0">
              <a:buNone/>
            </a:pPr>
            <a:endParaRPr lang="de-DE" b="1" dirty="0" smtClean="0"/>
          </a:p>
          <a:p>
            <a:pPr marL="864" indent="0">
              <a:buNone/>
            </a:pPr>
            <a:r>
              <a:rPr lang="de-DE" b="1" dirty="0" smtClean="0"/>
              <a:t>Lassen Sie uns starten!</a:t>
            </a:r>
          </a:p>
          <a:p>
            <a:endParaRPr lang="de-DE" dirty="0"/>
          </a:p>
          <a:p>
            <a:pPr marL="864" indent="0">
              <a:buNone/>
            </a:pPr>
            <a:endParaRPr lang="de-DE" dirty="0" smtClean="0"/>
          </a:p>
        </p:txBody>
      </p:sp>
      <p:sp>
        <p:nvSpPr>
          <p:cNvPr id="3" name="Titel 2"/>
          <p:cNvSpPr>
            <a:spLocks noGrp="1"/>
          </p:cNvSpPr>
          <p:nvPr>
            <p:ph type="title"/>
          </p:nvPr>
        </p:nvSpPr>
        <p:spPr>
          <a:xfrm>
            <a:off x="1193800" y="838200"/>
            <a:ext cx="14325600" cy="1052513"/>
          </a:xfrm>
        </p:spPr>
        <p:txBody>
          <a:bodyPr/>
          <a:lstStyle/>
          <a:p>
            <a:r>
              <a:rPr lang="de-DE" dirty="0" smtClean="0"/>
              <a:t>Sie lernen in diesem Videotraining …</a:t>
            </a:r>
            <a:endParaRPr lang="de-DE" dirty="0"/>
          </a:p>
        </p:txBody>
      </p:sp>
    </p:spTree>
    <p:extLst>
      <p:ext uri="{BB962C8B-B14F-4D97-AF65-F5344CB8AC3E}">
        <p14:creationId xmlns:p14="http://schemas.microsoft.com/office/powerpoint/2010/main" val="2371184938"/>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2</a:t>
            </a:r>
            <a:br>
              <a:rPr lang="de-DE" dirty="0" smtClean="0"/>
            </a:br>
            <a:r>
              <a:rPr lang="de-DE" dirty="0" smtClean="0"/>
              <a:t> Formales</a:t>
            </a:r>
            <a:endParaRPr lang="de-DE" dirty="0"/>
          </a:p>
        </p:txBody>
      </p:sp>
    </p:spTree>
    <p:extLst>
      <p:ext uri="{BB962C8B-B14F-4D97-AF65-F5344CB8AC3E}">
        <p14:creationId xmlns:p14="http://schemas.microsoft.com/office/powerpoint/2010/main" val="2831434035"/>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de-DE" dirty="0" smtClean="0"/>
              <a:t>Was kennzeichnet eine wissenschaftliche Arbeit?</a:t>
            </a:r>
            <a:endParaRPr lang="de-DE" dirty="0"/>
          </a:p>
        </p:txBody>
      </p:sp>
      <p:sp>
        <p:nvSpPr>
          <p:cNvPr id="3" name="Titel 2"/>
          <p:cNvSpPr>
            <a:spLocks noGrp="1"/>
          </p:cNvSpPr>
          <p:nvPr>
            <p:ph type="title"/>
          </p:nvPr>
        </p:nvSpPr>
        <p:spPr/>
        <p:txBody>
          <a:bodyPr/>
          <a:lstStyle/>
          <a:p>
            <a:r>
              <a:rPr lang="de-DE" dirty="0" smtClean="0"/>
              <a:t>Definition</a:t>
            </a:r>
            <a:endParaRPr lang="de-DE" dirty="0"/>
          </a:p>
        </p:txBody>
      </p:sp>
    </p:spTree>
    <p:extLst>
      <p:ext uri="{BB962C8B-B14F-4D97-AF65-F5344CB8AC3E}">
        <p14:creationId xmlns:p14="http://schemas.microsoft.com/office/powerpoint/2010/main" val="1533576180"/>
      </p:ext>
    </p:extLst>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Slide">
  <a:themeElements>
    <a:clrScheme name="Lynda v2b">
      <a:dk1>
        <a:sysClr val="windowText" lastClr="000000"/>
      </a:dk1>
      <a:lt1>
        <a:sysClr val="window" lastClr="FFFFFF"/>
      </a:lt1>
      <a:dk2>
        <a:srgbClr val="666666"/>
      </a:dk2>
      <a:lt2>
        <a:srgbClr val="CCCCCC"/>
      </a:lt2>
      <a:accent1>
        <a:srgbClr val="07557C"/>
      </a:accent1>
      <a:accent2>
        <a:srgbClr val="FFCC00"/>
      </a:accent2>
      <a:accent3>
        <a:srgbClr val="000000"/>
      </a:accent3>
      <a:accent4>
        <a:srgbClr val="666666"/>
      </a:accent4>
      <a:accent5>
        <a:srgbClr val="A0A0A0"/>
      </a:accent5>
      <a:accent6>
        <a:srgbClr val="FFFFFF"/>
      </a:accent6>
      <a:hlink>
        <a:srgbClr val="C00000"/>
      </a:hlink>
      <a:folHlink>
        <a:srgbClr val="C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1061</Words>
  <Characters>0</Characters>
  <Application>Microsoft Office PowerPoint</Application>
  <PresentationFormat>Benutzerdefiniert</PresentationFormat>
  <Lines>0</Lines>
  <Paragraphs>84</Paragraphs>
  <Slides>13</Slides>
  <Notes>12</Notes>
  <HiddenSlides>0</HiddenSlides>
  <MMClips>0</MMClips>
  <ScaleCrop>false</ScaleCrop>
  <HeadingPairs>
    <vt:vector size="6" baseType="variant">
      <vt:variant>
        <vt:lpstr>Verwendete Schriftarten</vt:lpstr>
      </vt:variant>
      <vt:variant>
        <vt:i4>14</vt:i4>
      </vt:variant>
      <vt:variant>
        <vt:lpstr>Design</vt:lpstr>
      </vt:variant>
      <vt:variant>
        <vt:i4>1</vt:i4>
      </vt:variant>
      <vt:variant>
        <vt:lpstr>Folientitel</vt:lpstr>
      </vt:variant>
      <vt:variant>
        <vt:i4>13</vt:i4>
      </vt:variant>
    </vt:vector>
  </HeadingPairs>
  <TitlesOfParts>
    <vt:vector size="28" baseType="lpstr">
      <vt:lpstr>Andale Mono</vt:lpstr>
      <vt:lpstr>Bk Avenir Book</vt:lpstr>
      <vt:lpstr>Bl Avenir Black</vt:lpstr>
      <vt:lpstr>Gill Sans</vt:lpstr>
      <vt:lpstr>H Avenir Heavy</vt:lpstr>
      <vt:lpstr>Helvetica Light</vt:lpstr>
      <vt:lpstr>M Avenir Medium</vt:lpstr>
      <vt:lpstr>MS PGothic</vt:lpstr>
      <vt:lpstr>MS PGothic</vt:lpstr>
      <vt:lpstr>ヒラギノ角ゴ ProN W3</vt:lpstr>
      <vt:lpstr>ヒラギノ角ゴ ProN W6</vt:lpstr>
      <vt:lpstr>Arial</vt:lpstr>
      <vt:lpstr>Harlow Solid Italic</vt:lpstr>
      <vt:lpstr>Helvetica</vt:lpstr>
      <vt:lpstr>Title Slide</vt:lpstr>
      <vt:lpstr>Wissenschaftliche Arbeiten schreiben</vt:lpstr>
      <vt:lpstr>1 Schnelleinstieg</vt:lpstr>
      <vt:lpstr>Einleitung</vt:lpstr>
      <vt:lpstr>Lesen und Schreiben</vt:lpstr>
      <vt:lpstr>Wissenschaftliche Arbeiten </vt:lpstr>
      <vt:lpstr>Sie lernen in diesem Videotraining …</vt:lpstr>
      <vt:lpstr>Sie lernen in diesem Videotraining …</vt:lpstr>
      <vt:lpstr>2  Formales</vt:lpstr>
      <vt:lpstr>Definition</vt:lpstr>
      <vt:lpstr>Was ist „wissenschaftlich“?</vt:lpstr>
      <vt:lpstr>Wissenschaftlicher Dialog</vt:lpstr>
      <vt:lpstr>Am Anfang steht die Prüfung … </vt:lpstr>
      <vt:lpstr>Viel Erfolg!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Movie Title Here</dc:title>
  <dc:creator>Gregor Moretti</dc:creator>
  <cp:lastModifiedBy>Susanne Franz</cp:lastModifiedBy>
  <cp:revision>364</cp:revision>
  <dcterms:modified xsi:type="dcterms:W3CDTF">2015-12-02T18:17:08Z</dcterms:modified>
</cp:coreProperties>
</file>