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5" d="100"/>
          <a:sy n="85" d="100"/>
        </p:scale>
        <p:origin x="7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457499-56FC-4395-887F-B66AEA6250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9BF7953F-DCF7-4716-8A8B-AD1D861B0E92}">
      <dgm:prSet/>
      <dgm:spPr/>
      <dgm:t>
        <a:bodyPr/>
        <a:lstStyle/>
        <a:p>
          <a:pPr rtl="0"/>
          <a:r>
            <a:rPr lang="de-DE" b="0" i="0" dirty="0" smtClean="0"/>
            <a:t>Liste</a:t>
          </a:r>
          <a:endParaRPr lang="de-DE" dirty="0"/>
        </a:p>
      </dgm:t>
    </dgm:pt>
    <dgm:pt modelId="{20BAE4AB-87E3-484E-ABF5-A4C101375E57}" type="parTrans" cxnId="{B5BE4636-C8FB-48E3-807F-BB634C9F0365}">
      <dgm:prSet/>
      <dgm:spPr/>
      <dgm:t>
        <a:bodyPr/>
        <a:lstStyle/>
        <a:p>
          <a:endParaRPr lang="de-DE"/>
        </a:p>
      </dgm:t>
    </dgm:pt>
    <dgm:pt modelId="{BD882122-4174-4735-AAFD-FA51073330D2}" type="sibTrans" cxnId="{B5BE4636-C8FB-48E3-807F-BB634C9F0365}">
      <dgm:prSet/>
      <dgm:spPr/>
      <dgm:t>
        <a:bodyPr/>
        <a:lstStyle/>
        <a:p>
          <a:endParaRPr lang="de-DE"/>
        </a:p>
      </dgm:t>
    </dgm:pt>
    <dgm:pt modelId="{648C4337-2EA6-4027-B599-41A94164C4AB}">
      <dgm:prSet/>
      <dgm:spPr/>
      <dgm:t>
        <a:bodyPr/>
        <a:lstStyle/>
        <a:p>
          <a:pPr rtl="0"/>
          <a:r>
            <a:rPr lang="de-DE" b="0" i="0" smtClean="0"/>
            <a:t>Klassische Aufzählungen</a:t>
          </a:r>
          <a:endParaRPr lang="de-DE"/>
        </a:p>
      </dgm:t>
    </dgm:pt>
    <dgm:pt modelId="{5316E6A0-3EB3-4049-8A15-A9F3C00DEEA4}" type="parTrans" cxnId="{0738BF5B-168C-4EB6-A9B1-96B606AA16D3}">
      <dgm:prSet/>
      <dgm:spPr/>
      <dgm:t>
        <a:bodyPr/>
        <a:lstStyle/>
        <a:p>
          <a:endParaRPr lang="de-DE"/>
        </a:p>
      </dgm:t>
    </dgm:pt>
    <dgm:pt modelId="{4C7964F1-93F1-4279-8B75-AE94D317F731}" type="sibTrans" cxnId="{0738BF5B-168C-4EB6-A9B1-96B606AA16D3}">
      <dgm:prSet/>
      <dgm:spPr/>
      <dgm:t>
        <a:bodyPr/>
        <a:lstStyle/>
        <a:p>
          <a:endParaRPr lang="de-DE"/>
        </a:p>
      </dgm:t>
    </dgm:pt>
    <dgm:pt modelId="{99619982-7A00-4EE0-80AB-63D2B33A31CF}">
      <dgm:prSet/>
      <dgm:spPr/>
      <dgm:t>
        <a:bodyPr/>
        <a:lstStyle/>
        <a:p>
          <a:pPr rtl="0"/>
          <a:r>
            <a:rPr lang="de-DE" b="0" i="0" smtClean="0"/>
            <a:t>Einzelne Stichpunkte stehen in den Formen</a:t>
          </a:r>
          <a:endParaRPr lang="de-DE"/>
        </a:p>
      </dgm:t>
    </dgm:pt>
    <dgm:pt modelId="{896ADD39-EE6E-45FB-8EBB-473966E22C18}" type="parTrans" cxnId="{EFCCCCAD-EF7A-4EE3-8127-82874ACB5CD5}">
      <dgm:prSet/>
      <dgm:spPr/>
      <dgm:t>
        <a:bodyPr/>
        <a:lstStyle/>
        <a:p>
          <a:endParaRPr lang="de-DE"/>
        </a:p>
      </dgm:t>
    </dgm:pt>
    <dgm:pt modelId="{81D26F9B-55D6-43AE-9745-80D1100B691B}" type="sibTrans" cxnId="{EFCCCCAD-EF7A-4EE3-8127-82874ACB5CD5}">
      <dgm:prSet/>
      <dgm:spPr/>
      <dgm:t>
        <a:bodyPr/>
        <a:lstStyle/>
        <a:p>
          <a:endParaRPr lang="de-DE"/>
        </a:p>
      </dgm:t>
    </dgm:pt>
    <dgm:pt modelId="{452BD473-E544-49EA-9F88-5E44DAFA0419}">
      <dgm:prSet/>
      <dgm:spPr/>
      <dgm:t>
        <a:bodyPr/>
        <a:lstStyle/>
        <a:p>
          <a:pPr rtl="0"/>
          <a:r>
            <a:rPr lang="de-DE" b="0" i="0" smtClean="0"/>
            <a:t>Prozess</a:t>
          </a:r>
          <a:endParaRPr lang="de-DE"/>
        </a:p>
      </dgm:t>
    </dgm:pt>
    <dgm:pt modelId="{083BB9F1-8B97-47CD-81CC-FABD401FF347}" type="parTrans" cxnId="{2AEF8125-236C-4842-85EC-5C60CD023A73}">
      <dgm:prSet/>
      <dgm:spPr/>
      <dgm:t>
        <a:bodyPr/>
        <a:lstStyle/>
        <a:p>
          <a:endParaRPr lang="de-DE"/>
        </a:p>
      </dgm:t>
    </dgm:pt>
    <dgm:pt modelId="{EAC64F5A-59F4-426A-8AF7-081179A314CD}" type="sibTrans" cxnId="{2AEF8125-236C-4842-85EC-5C60CD023A73}">
      <dgm:prSet/>
      <dgm:spPr/>
      <dgm:t>
        <a:bodyPr/>
        <a:lstStyle/>
        <a:p>
          <a:endParaRPr lang="de-DE"/>
        </a:p>
      </dgm:t>
    </dgm:pt>
    <dgm:pt modelId="{E46CA2F8-1222-4030-ACA7-91C3BA28AC72}">
      <dgm:prSet/>
      <dgm:spPr/>
      <dgm:t>
        <a:bodyPr/>
        <a:lstStyle/>
        <a:p>
          <a:pPr rtl="0"/>
          <a:r>
            <a:rPr lang="de-DE" b="0" i="0" smtClean="0"/>
            <a:t>Verlauf einer Entwicklung</a:t>
          </a:r>
          <a:endParaRPr lang="de-DE"/>
        </a:p>
      </dgm:t>
    </dgm:pt>
    <dgm:pt modelId="{08DE64F1-5BC7-44D7-9D7F-2BB9483FAB65}" type="parTrans" cxnId="{D493928C-3481-4D1F-BAB7-91260163FC30}">
      <dgm:prSet/>
      <dgm:spPr/>
      <dgm:t>
        <a:bodyPr/>
        <a:lstStyle/>
        <a:p>
          <a:endParaRPr lang="de-DE"/>
        </a:p>
      </dgm:t>
    </dgm:pt>
    <dgm:pt modelId="{0305B5B5-8B66-4593-ACFF-98CF2EA8FF86}" type="sibTrans" cxnId="{D493928C-3481-4D1F-BAB7-91260163FC30}">
      <dgm:prSet/>
      <dgm:spPr/>
      <dgm:t>
        <a:bodyPr/>
        <a:lstStyle/>
        <a:p>
          <a:endParaRPr lang="de-DE"/>
        </a:p>
      </dgm:t>
    </dgm:pt>
    <dgm:pt modelId="{889A73F0-19F3-41DC-BDCA-22AEE7F60EB0}">
      <dgm:prSet/>
      <dgm:spPr/>
      <dgm:t>
        <a:bodyPr/>
        <a:lstStyle/>
        <a:p>
          <a:pPr rtl="0"/>
          <a:r>
            <a:rPr lang="de-DE" b="0" i="0" smtClean="0"/>
            <a:t>Formen durch Pfeile miteinander verbunden</a:t>
          </a:r>
          <a:endParaRPr lang="de-DE"/>
        </a:p>
      </dgm:t>
    </dgm:pt>
    <dgm:pt modelId="{BA052C6E-65A0-4BFD-9487-4F33A40CD489}" type="parTrans" cxnId="{E1EBF936-1957-41BD-A9BB-A2589BBFB384}">
      <dgm:prSet/>
      <dgm:spPr/>
      <dgm:t>
        <a:bodyPr/>
        <a:lstStyle/>
        <a:p>
          <a:endParaRPr lang="de-DE"/>
        </a:p>
      </dgm:t>
    </dgm:pt>
    <dgm:pt modelId="{1E153722-0830-48DC-918F-FCF9AEC142E5}" type="sibTrans" cxnId="{E1EBF936-1957-41BD-A9BB-A2589BBFB384}">
      <dgm:prSet/>
      <dgm:spPr/>
      <dgm:t>
        <a:bodyPr/>
        <a:lstStyle/>
        <a:p>
          <a:endParaRPr lang="de-DE"/>
        </a:p>
      </dgm:t>
    </dgm:pt>
    <dgm:pt modelId="{E202A601-9D50-4DD7-ABBB-A1003782093C}" type="pres">
      <dgm:prSet presAssocID="{A3457499-56FC-4395-887F-B66AEA6250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4371422-1441-4822-9A01-ECFE57D44CAC}" type="pres">
      <dgm:prSet presAssocID="{9BF7953F-DCF7-4716-8A8B-AD1D861B0E9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722C2A-FCEA-4EB2-A4D8-ABF8483849A4}" type="pres">
      <dgm:prSet presAssocID="{9BF7953F-DCF7-4716-8A8B-AD1D861B0E9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A2A79E-2841-4CD8-819E-AA32C9FAC902}" type="pres">
      <dgm:prSet presAssocID="{452BD473-E544-49EA-9F88-5E44DAFA04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81F0A9-55B9-4494-81B7-ADBE9F58A32F}" type="pres">
      <dgm:prSet presAssocID="{452BD473-E544-49EA-9F88-5E44DAFA041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5BE4636-C8FB-48E3-807F-BB634C9F0365}" srcId="{A3457499-56FC-4395-887F-B66AEA625024}" destId="{9BF7953F-DCF7-4716-8A8B-AD1D861B0E92}" srcOrd="0" destOrd="0" parTransId="{20BAE4AB-87E3-484E-ABF5-A4C101375E57}" sibTransId="{BD882122-4174-4735-AAFD-FA51073330D2}"/>
    <dgm:cxn modelId="{EFCCCCAD-EF7A-4EE3-8127-82874ACB5CD5}" srcId="{9BF7953F-DCF7-4716-8A8B-AD1D861B0E92}" destId="{99619982-7A00-4EE0-80AB-63D2B33A31CF}" srcOrd="1" destOrd="0" parTransId="{896ADD39-EE6E-45FB-8EBB-473966E22C18}" sibTransId="{81D26F9B-55D6-43AE-9745-80D1100B691B}"/>
    <dgm:cxn modelId="{0738BF5B-168C-4EB6-A9B1-96B606AA16D3}" srcId="{9BF7953F-DCF7-4716-8A8B-AD1D861B0E92}" destId="{648C4337-2EA6-4027-B599-41A94164C4AB}" srcOrd="0" destOrd="0" parTransId="{5316E6A0-3EB3-4049-8A15-A9F3C00DEEA4}" sibTransId="{4C7964F1-93F1-4279-8B75-AE94D317F731}"/>
    <dgm:cxn modelId="{2AEF8125-236C-4842-85EC-5C60CD023A73}" srcId="{A3457499-56FC-4395-887F-B66AEA625024}" destId="{452BD473-E544-49EA-9F88-5E44DAFA0419}" srcOrd="1" destOrd="0" parTransId="{083BB9F1-8B97-47CD-81CC-FABD401FF347}" sibTransId="{EAC64F5A-59F4-426A-8AF7-081179A314CD}"/>
    <dgm:cxn modelId="{77FF00CC-964B-459B-910C-889D786076D7}" type="presOf" srcId="{99619982-7A00-4EE0-80AB-63D2B33A31CF}" destId="{46722C2A-FCEA-4EB2-A4D8-ABF8483849A4}" srcOrd="0" destOrd="1" presId="urn:microsoft.com/office/officeart/2005/8/layout/vList2"/>
    <dgm:cxn modelId="{8BCE55B9-63CB-4308-9C8E-BEBEACE27B72}" type="presOf" srcId="{9BF7953F-DCF7-4716-8A8B-AD1D861B0E92}" destId="{34371422-1441-4822-9A01-ECFE57D44CAC}" srcOrd="0" destOrd="0" presId="urn:microsoft.com/office/officeart/2005/8/layout/vList2"/>
    <dgm:cxn modelId="{E1EBF936-1957-41BD-A9BB-A2589BBFB384}" srcId="{452BD473-E544-49EA-9F88-5E44DAFA0419}" destId="{889A73F0-19F3-41DC-BDCA-22AEE7F60EB0}" srcOrd="1" destOrd="0" parTransId="{BA052C6E-65A0-4BFD-9487-4F33A40CD489}" sibTransId="{1E153722-0830-48DC-918F-FCF9AEC142E5}"/>
    <dgm:cxn modelId="{D493928C-3481-4D1F-BAB7-91260163FC30}" srcId="{452BD473-E544-49EA-9F88-5E44DAFA0419}" destId="{E46CA2F8-1222-4030-ACA7-91C3BA28AC72}" srcOrd="0" destOrd="0" parTransId="{08DE64F1-5BC7-44D7-9D7F-2BB9483FAB65}" sibTransId="{0305B5B5-8B66-4593-ACFF-98CF2EA8FF86}"/>
    <dgm:cxn modelId="{2E6D4463-57F3-4374-B005-FDA789A4A894}" type="presOf" srcId="{889A73F0-19F3-41DC-BDCA-22AEE7F60EB0}" destId="{F681F0A9-55B9-4494-81B7-ADBE9F58A32F}" srcOrd="0" destOrd="1" presId="urn:microsoft.com/office/officeart/2005/8/layout/vList2"/>
    <dgm:cxn modelId="{B1A51207-F0FD-4024-B820-ED8CFFE6938D}" type="presOf" srcId="{E46CA2F8-1222-4030-ACA7-91C3BA28AC72}" destId="{F681F0A9-55B9-4494-81B7-ADBE9F58A32F}" srcOrd="0" destOrd="0" presId="urn:microsoft.com/office/officeart/2005/8/layout/vList2"/>
    <dgm:cxn modelId="{D5D6A609-974D-4D67-A621-7F3F11B5C934}" type="presOf" srcId="{452BD473-E544-49EA-9F88-5E44DAFA0419}" destId="{57A2A79E-2841-4CD8-819E-AA32C9FAC902}" srcOrd="0" destOrd="0" presId="urn:microsoft.com/office/officeart/2005/8/layout/vList2"/>
    <dgm:cxn modelId="{0B3DA904-FB5B-4DD0-AD85-6BBDCD4ECC92}" type="presOf" srcId="{A3457499-56FC-4395-887F-B66AEA625024}" destId="{E202A601-9D50-4DD7-ABBB-A1003782093C}" srcOrd="0" destOrd="0" presId="urn:microsoft.com/office/officeart/2005/8/layout/vList2"/>
    <dgm:cxn modelId="{A431269C-0719-4F8A-AD91-9EFFEC1A4F71}" type="presOf" srcId="{648C4337-2EA6-4027-B599-41A94164C4AB}" destId="{46722C2A-FCEA-4EB2-A4D8-ABF8483849A4}" srcOrd="0" destOrd="0" presId="urn:microsoft.com/office/officeart/2005/8/layout/vList2"/>
    <dgm:cxn modelId="{7CA4E751-C49D-4F41-B719-C5FD316AEFDC}" type="presParOf" srcId="{E202A601-9D50-4DD7-ABBB-A1003782093C}" destId="{34371422-1441-4822-9A01-ECFE57D44CAC}" srcOrd="0" destOrd="0" presId="urn:microsoft.com/office/officeart/2005/8/layout/vList2"/>
    <dgm:cxn modelId="{BDED6187-79C9-4AE4-8DD6-B7AEE7B0F87E}" type="presParOf" srcId="{E202A601-9D50-4DD7-ABBB-A1003782093C}" destId="{46722C2A-FCEA-4EB2-A4D8-ABF8483849A4}" srcOrd="1" destOrd="0" presId="urn:microsoft.com/office/officeart/2005/8/layout/vList2"/>
    <dgm:cxn modelId="{9D646057-5B1C-49B3-891A-64E82B821590}" type="presParOf" srcId="{E202A601-9D50-4DD7-ABBB-A1003782093C}" destId="{57A2A79E-2841-4CD8-819E-AA32C9FAC902}" srcOrd="2" destOrd="0" presId="urn:microsoft.com/office/officeart/2005/8/layout/vList2"/>
    <dgm:cxn modelId="{9340B245-3981-4C74-BDE7-223AC18A7FED}" type="presParOf" srcId="{E202A601-9D50-4DD7-ABBB-A1003782093C}" destId="{F681F0A9-55B9-4494-81B7-ADBE9F58A3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2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2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6EEB503D-E2B5-4C82-B7BD-430853EB4D38}" type="presOf" srcId="{F660A354-7956-463B-A42C-60E89379B46A}" destId="{4D2BFD1A-99BF-45D9-91C1-78C19CE4B96F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AB18CB3A-19B8-41AF-92DC-92E0F2F302F8}" type="presOf" srcId="{0636DE85-4200-4420-9C4E-A92C0A92E5B9}" destId="{35045FEA-22FD-48CE-A71D-E72804E9482E}" srcOrd="0" destOrd="0" presId="urn:diagrams.loki3.com/BracketList"/>
    <dgm:cxn modelId="{066F3BAA-0F05-4D12-9565-498B5E0E200F}" type="presOf" srcId="{249E3E34-87A3-4F4E-A9C1-7ED705A474F1}" destId="{D6345A8A-5D17-416F-BC5E-BA27D8AC37BD}" srcOrd="0" destOrd="1" presId="urn:diagrams.loki3.com/BracketList"/>
    <dgm:cxn modelId="{40A5B944-19AF-4BAB-B417-BA02D8893C16}" type="presOf" srcId="{70BEC22E-51D1-49E5-9AF0-4B7FB212EA04}" destId="{D0942CB2-408B-477C-AEA1-68036DD35C12}" srcOrd="0" destOrd="0" presId="urn:diagrams.loki3.com/BracketList"/>
    <dgm:cxn modelId="{3DDFF718-9ECA-46AB-9FB1-B3E3E1C440A5}" type="presOf" srcId="{1B7034C1-43DA-4538-84A3-7FF1B82275B4}" destId="{4D2BFD1A-99BF-45D9-91C1-78C19CE4B96F}" srcOrd="0" destOrd="1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25817805-C92B-4258-876E-C8EC035A8A64}" type="presOf" srcId="{9B5581E3-87A0-4A85-A245-84F9AF22F509}" destId="{D6345A8A-5D17-416F-BC5E-BA27D8AC37BD}" srcOrd="0" destOrd="0" presId="urn:diagrams.loki3.com/BracketList"/>
    <dgm:cxn modelId="{A5EE6586-E7B4-4D19-82B7-595C7F09A364}" type="presOf" srcId="{919B0E58-D9E9-4D8A-8BEA-06A4C3B4B3D0}" destId="{0E1D3408-185D-44BF-AAE1-D1A03A4F96C6}" srcOrd="0" destOrd="0" presId="urn:diagrams.loki3.com/BracketList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29F5968E-38DE-46D4-A006-8C22CABB617F}" type="presParOf" srcId="{0E1D3408-185D-44BF-AAE1-D1A03A4F96C6}" destId="{3C0CF2FE-8E04-4FD4-BDFC-B46B8E7F3F95}" srcOrd="0" destOrd="0" presId="urn:diagrams.loki3.com/BracketList"/>
    <dgm:cxn modelId="{68422B63-4EAA-4A8A-A305-566CCF9F0A1E}" type="presParOf" srcId="{3C0CF2FE-8E04-4FD4-BDFC-B46B8E7F3F95}" destId="{35045FEA-22FD-48CE-A71D-E72804E9482E}" srcOrd="0" destOrd="0" presId="urn:diagrams.loki3.com/BracketList"/>
    <dgm:cxn modelId="{335F2D17-11D6-4AE5-8052-52DE28065270}" type="presParOf" srcId="{3C0CF2FE-8E04-4FD4-BDFC-B46B8E7F3F95}" destId="{E03633E9-DC36-4CF6-A70D-8F876981C624}" srcOrd="1" destOrd="0" presId="urn:diagrams.loki3.com/BracketList"/>
    <dgm:cxn modelId="{9E8B96CA-44FE-4F1C-87DE-7AB1118C5025}" type="presParOf" srcId="{3C0CF2FE-8E04-4FD4-BDFC-B46B8E7F3F95}" destId="{7BADC8E1-A800-4995-8F21-06613DCFAB9E}" srcOrd="2" destOrd="0" presId="urn:diagrams.loki3.com/BracketList"/>
    <dgm:cxn modelId="{85A67F09-E69B-4C16-8CD1-B99177174114}" type="presParOf" srcId="{3C0CF2FE-8E04-4FD4-BDFC-B46B8E7F3F95}" destId="{D6345A8A-5D17-416F-BC5E-BA27D8AC37BD}" srcOrd="3" destOrd="0" presId="urn:diagrams.loki3.com/BracketList"/>
    <dgm:cxn modelId="{E12995A9-CD05-4A31-823A-25267555F7F4}" type="presParOf" srcId="{0E1D3408-185D-44BF-AAE1-D1A03A4F96C6}" destId="{D5E1B982-6782-47C1-BD51-4E57C2F797D8}" srcOrd="1" destOrd="0" presId="urn:diagrams.loki3.com/BracketList"/>
    <dgm:cxn modelId="{B0457572-5F71-449D-B197-1A559F693920}" type="presParOf" srcId="{0E1D3408-185D-44BF-AAE1-D1A03A4F96C6}" destId="{FA761BA2-FA23-4167-8506-B4362006CCE2}" srcOrd="2" destOrd="0" presId="urn:diagrams.loki3.com/BracketList"/>
    <dgm:cxn modelId="{EA954BA6-1E7A-4C1C-A8AA-AF070B66D7E8}" type="presParOf" srcId="{FA761BA2-FA23-4167-8506-B4362006CCE2}" destId="{D0942CB2-408B-477C-AEA1-68036DD35C12}" srcOrd="0" destOrd="0" presId="urn:diagrams.loki3.com/BracketList"/>
    <dgm:cxn modelId="{7760EE70-E175-469E-AFB7-217122AC46E5}" type="presParOf" srcId="{FA761BA2-FA23-4167-8506-B4362006CCE2}" destId="{D667154A-6DE8-4D9F-A07D-D7C70CD91CCB}" srcOrd="1" destOrd="0" presId="urn:diagrams.loki3.com/BracketList"/>
    <dgm:cxn modelId="{EC8EC224-12AF-4A86-B98E-3197899797AB}" type="presParOf" srcId="{FA761BA2-FA23-4167-8506-B4362006CCE2}" destId="{008E3A1D-6E9F-4520-A774-091B6A5C23BD}" srcOrd="2" destOrd="0" presId="urn:diagrams.loki3.com/BracketList"/>
    <dgm:cxn modelId="{EE074EBC-1E4A-4F4B-BD04-059550126768}" type="presParOf" srcId="{FA761BA2-FA23-4167-8506-B4362006CCE2}" destId="{4D2BFD1A-99BF-45D9-91C1-78C19CE4B9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9B0E58-D9E9-4D8A-8BEA-06A4C3B4B3D0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6DE85-4200-4420-9C4E-A92C0A92E5B9}">
      <dgm:prSet phldrT="[Text]"/>
      <dgm:spPr/>
      <dgm:t>
        <a:bodyPr/>
        <a:lstStyle/>
        <a:p>
          <a:r>
            <a:rPr lang="de-DE" dirty="0" smtClean="0"/>
            <a:t>Liste</a:t>
          </a:r>
          <a:endParaRPr lang="de-DE" dirty="0"/>
        </a:p>
      </dgm:t>
    </dgm:pt>
    <dgm:pt modelId="{A94D74ED-D6F9-4A79-A816-4766877D1904}" type="parTrans" cxnId="{3BAFFBFE-A62E-4AB4-AEB6-F97AE3555EF3}">
      <dgm:prSet/>
      <dgm:spPr/>
      <dgm:t>
        <a:bodyPr/>
        <a:lstStyle/>
        <a:p>
          <a:endParaRPr lang="de-DE"/>
        </a:p>
      </dgm:t>
    </dgm:pt>
    <dgm:pt modelId="{D89E3BC5-63CF-447B-A28E-730E3828859A}" type="sibTrans" cxnId="{3BAFFBFE-A62E-4AB4-AEB6-F97AE3555EF3}">
      <dgm:prSet/>
      <dgm:spPr/>
      <dgm:t>
        <a:bodyPr/>
        <a:lstStyle/>
        <a:p>
          <a:endParaRPr lang="de-DE"/>
        </a:p>
      </dgm:t>
    </dgm:pt>
    <dgm:pt modelId="{9B5581E3-87A0-4A85-A245-84F9AF22F509}">
      <dgm:prSet phldrT="[Text]"/>
      <dgm:spPr/>
      <dgm:t>
        <a:bodyPr/>
        <a:lstStyle/>
        <a:p>
          <a:r>
            <a:rPr lang="de-DE" dirty="0" smtClean="0"/>
            <a:t>Klassische Aufzählungen</a:t>
          </a:r>
          <a:endParaRPr lang="de-DE" dirty="0"/>
        </a:p>
      </dgm:t>
    </dgm:pt>
    <dgm:pt modelId="{8DFBBE56-E186-4019-8B42-E3EF342EB061}" type="parTrans" cxnId="{610C76D7-FEB1-4B7B-8A9A-AE7C026BD089}">
      <dgm:prSet/>
      <dgm:spPr/>
      <dgm:t>
        <a:bodyPr/>
        <a:lstStyle/>
        <a:p>
          <a:endParaRPr lang="de-DE"/>
        </a:p>
      </dgm:t>
    </dgm:pt>
    <dgm:pt modelId="{3D974BD2-822A-4539-830E-2963868C53B0}" type="sibTrans" cxnId="{610C76D7-FEB1-4B7B-8A9A-AE7C026BD089}">
      <dgm:prSet/>
      <dgm:spPr/>
      <dgm:t>
        <a:bodyPr/>
        <a:lstStyle/>
        <a:p>
          <a:endParaRPr lang="de-DE"/>
        </a:p>
      </dgm:t>
    </dgm:pt>
    <dgm:pt modelId="{70BEC22E-51D1-49E5-9AF0-4B7FB212EA04}">
      <dgm:prSet phldrT="[Text]"/>
      <dgm:spPr/>
      <dgm:t>
        <a:bodyPr/>
        <a:lstStyle/>
        <a:p>
          <a:r>
            <a:rPr lang="de-DE" dirty="0" smtClean="0"/>
            <a:t>Prozess</a:t>
          </a:r>
          <a:endParaRPr lang="de-DE" dirty="0"/>
        </a:p>
      </dgm:t>
    </dgm:pt>
    <dgm:pt modelId="{511F920A-A6FC-4B17-9B7D-C77260347603}" type="parTrans" cxnId="{89186E3B-E727-405D-BC93-6DE48E10A79B}">
      <dgm:prSet/>
      <dgm:spPr/>
      <dgm:t>
        <a:bodyPr/>
        <a:lstStyle/>
        <a:p>
          <a:endParaRPr lang="de-DE"/>
        </a:p>
      </dgm:t>
    </dgm:pt>
    <dgm:pt modelId="{4BBC6EDF-A728-4983-8D4C-92D374D2D94D}" type="sibTrans" cxnId="{89186E3B-E727-405D-BC93-6DE48E10A79B}">
      <dgm:prSet/>
      <dgm:spPr/>
      <dgm:t>
        <a:bodyPr/>
        <a:lstStyle/>
        <a:p>
          <a:endParaRPr lang="de-DE"/>
        </a:p>
      </dgm:t>
    </dgm:pt>
    <dgm:pt modelId="{F660A354-7956-463B-A42C-60E89379B46A}">
      <dgm:prSet phldrT="[Text]"/>
      <dgm:spPr/>
      <dgm:t>
        <a:bodyPr/>
        <a:lstStyle/>
        <a:p>
          <a:r>
            <a:rPr lang="de-DE" dirty="0" smtClean="0"/>
            <a:t>Verlauf einer Entwicklung</a:t>
          </a:r>
          <a:endParaRPr lang="de-DE" dirty="0"/>
        </a:p>
      </dgm:t>
    </dgm:pt>
    <dgm:pt modelId="{8225991E-5CEB-4FAE-829E-8A214D1335CA}" type="parTrans" cxnId="{F80A0693-719F-436C-B45B-098B22C2FD28}">
      <dgm:prSet/>
      <dgm:spPr/>
      <dgm:t>
        <a:bodyPr/>
        <a:lstStyle/>
        <a:p>
          <a:endParaRPr lang="de-DE"/>
        </a:p>
      </dgm:t>
    </dgm:pt>
    <dgm:pt modelId="{303ACA2E-66D7-418C-8CA8-C82FCADCD2A2}" type="sibTrans" cxnId="{F80A0693-719F-436C-B45B-098B22C2FD28}">
      <dgm:prSet/>
      <dgm:spPr/>
      <dgm:t>
        <a:bodyPr/>
        <a:lstStyle/>
        <a:p>
          <a:endParaRPr lang="de-DE"/>
        </a:p>
      </dgm:t>
    </dgm:pt>
    <dgm:pt modelId="{1B7034C1-43DA-4538-84A3-7FF1B82275B4}">
      <dgm:prSet phldrT="[Text]"/>
      <dgm:spPr/>
      <dgm:t>
        <a:bodyPr/>
        <a:lstStyle/>
        <a:p>
          <a:r>
            <a:rPr lang="de-DE" dirty="0" smtClean="0"/>
            <a:t>Formen durch Pfeile miteinander verbunden</a:t>
          </a:r>
          <a:endParaRPr lang="de-DE" dirty="0"/>
        </a:p>
      </dgm:t>
    </dgm:pt>
    <dgm:pt modelId="{7BE7A46F-5AF1-4290-BED0-BCD8D607445A}" type="parTrans" cxnId="{0FD90782-2666-4F36-9D85-DA20FDEDF4C1}">
      <dgm:prSet/>
      <dgm:spPr/>
      <dgm:t>
        <a:bodyPr/>
        <a:lstStyle/>
        <a:p>
          <a:endParaRPr lang="de-DE"/>
        </a:p>
      </dgm:t>
    </dgm:pt>
    <dgm:pt modelId="{D14C2924-14CE-4DD5-9885-EA2D3EAF6858}" type="sibTrans" cxnId="{0FD90782-2666-4F36-9D85-DA20FDEDF4C1}">
      <dgm:prSet/>
      <dgm:spPr/>
      <dgm:t>
        <a:bodyPr/>
        <a:lstStyle/>
        <a:p>
          <a:endParaRPr lang="de-DE"/>
        </a:p>
      </dgm:t>
    </dgm:pt>
    <dgm:pt modelId="{249E3E34-87A3-4F4E-A9C1-7ED705A474F1}">
      <dgm:prSet phldrT="[Text]"/>
      <dgm:spPr/>
      <dgm:t>
        <a:bodyPr/>
        <a:lstStyle/>
        <a:p>
          <a:r>
            <a:rPr lang="de-DE" dirty="0" smtClean="0"/>
            <a:t>Einzelne Stichpunkte in den Formen</a:t>
          </a:r>
          <a:endParaRPr lang="de-DE" dirty="0"/>
        </a:p>
      </dgm:t>
    </dgm:pt>
    <dgm:pt modelId="{0103D88F-287A-4443-880F-11D1DABDC25C}" type="parTrans" cxnId="{F3B75E95-79BF-4A11-8E4F-6EEF5BCDF507}">
      <dgm:prSet/>
      <dgm:spPr/>
      <dgm:t>
        <a:bodyPr/>
        <a:lstStyle/>
        <a:p>
          <a:endParaRPr lang="de-DE"/>
        </a:p>
      </dgm:t>
    </dgm:pt>
    <dgm:pt modelId="{9A6F9409-BA4A-4019-930B-B0F9494D50D3}" type="sibTrans" cxnId="{F3B75E95-79BF-4A11-8E4F-6EEF5BCDF507}">
      <dgm:prSet/>
      <dgm:spPr/>
      <dgm:t>
        <a:bodyPr/>
        <a:lstStyle/>
        <a:p>
          <a:endParaRPr lang="de-DE"/>
        </a:p>
      </dgm:t>
    </dgm:pt>
    <dgm:pt modelId="{11630775-FD45-419E-B06C-AAD77726B4EF}">
      <dgm:prSet/>
      <dgm:spPr/>
      <dgm:t>
        <a:bodyPr/>
        <a:lstStyle/>
        <a:p>
          <a:r>
            <a:rPr lang="de-DE" dirty="0" smtClean="0"/>
            <a:t>Zyklus</a:t>
          </a:r>
          <a:endParaRPr lang="de-DE" dirty="0"/>
        </a:p>
      </dgm:t>
    </dgm:pt>
    <dgm:pt modelId="{8D507989-3EE7-491F-A7C2-626FCDBA2D6D}" type="parTrans" cxnId="{740193EC-09AF-4C14-A5EF-FEAE02F9B63B}">
      <dgm:prSet/>
      <dgm:spPr/>
      <dgm:t>
        <a:bodyPr/>
        <a:lstStyle/>
        <a:p>
          <a:endParaRPr lang="de-DE"/>
        </a:p>
      </dgm:t>
    </dgm:pt>
    <dgm:pt modelId="{ACB37430-D171-476E-864C-ADB75A6EE72D}" type="sibTrans" cxnId="{740193EC-09AF-4C14-A5EF-FEAE02F9B63B}">
      <dgm:prSet/>
      <dgm:spPr/>
      <dgm:t>
        <a:bodyPr/>
        <a:lstStyle/>
        <a:p>
          <a:endParaRPr lang="de-DE"/>
        </a:p>
      </dgm:t>
    </dgm:pt>
    <dgm:pt modelId="{1170993D-CD9C-4173-BA89-A9996D98BC11}">
      <dgm:prSet/>
      <dgm:spPr/>
      <dgm:t>
        <a:bodyPr/>
        <a:lstStyle/>
        <a:p>
          <a:r>
            <a:rPr lang="de-DE" dirty="0" smtClean="0"/>
            <a:t>Fokus auf wiederkehrende Abfolge</a:t>
          </a:r>
          <a:endParaRPr lang="de-DE" dirty="0"/>
        </a:p>
      </dgm:t>
    </dgm:pt>
    <dgm:pt modelId="{F6446689-1EA7-417C-B39F-B9A545A6FFA2}" type="parTrans" cxnId="{652BAC14-7DA1-41F7-BF4D-CC5ED2D86241}">
      <dgm:prSet/>
      <dgm:spPr/>
      <dgm:t>
        <a:bodyPr/>
        <a:lstStyle/>
        <a:p>
          <a:endParaRPr lang="de-DE"/>
        </a:p>
      </dgm:t>
    </dgm:pt>
    <dgm:pt modelId="{BD96B0A9-52D4-4415-8625-2EEBADA694C3}" type="sibTrans" cxnId="{652BAC14-7DA1-41F7-BF4D-CC5ED2D86241}">
      <dgm:prSet/>
      <dgm:spPr/>
      <dgm:t>
        <a:bodyPr/>
        <a:lstStyle/>
        <a:p>
          <a:endParaRPr lang="de-DE"/>
        </a:p>
      </dgm:t>
    </dgm:pt>
    <dgm:pt modelId="{D009B733-864C-4E76-AD77-E53342A481FF}">
      <dgm:prSet/>
      <dgm:spPr/>
      <dgm:t>
        <a:bodyPr/>
        <a:lstStyle/>
        <a:p>
          <a:r>
            <a:rPr lang="de-DE" dirty="0" smtClean="0"/>
            <a:t>Varianten mit/ohne Pfeile</a:t>
          </a:r>
          <a:endParaRPr lang="de-DE" dirty="0"/>
        </a:p>
      </dgm:t>
    </dgm:pt>
    <dgm:pt modelId="{864FC9CD-AEC0-455C-8B51-7D5A633B1530}" type="parTrans" cxnId="{E7315F18-C88A-4DFF-8FA3-78D34D96EFF6}">
      <dgm:prSet/>
      <dgm:spPr/>
      <dgm:t>
        <a:bodyPr/>
        <a:lstStyle/>
        <a:p>
          <a:endParaRPr lang="de-DE"/>
        </a:p>
      </dgm:t>
    </dgm:pt>
    <dgm:pt modelId="{C87CEB07-DBEE-4579-B1C4-96CC586CB367}" type="sibTrans" cxnId="{E7315F18-C88A-4DFF-8FA3-78D34D96EFF6}">
      <dgm:prSet/>
      <dgm:spPr/>
      <dgm:t>
        <a:bodyPr/>
        <a:lstStyle/>
        <a:p>
          <a:endParaRPr lang="de-DE"/>
        </a:p>
      </dgm:t>
    </dgm:pt>
    <dgm:pt modelId="{0E1D3408-185D-44BF-AAE1-D1A03A4F96C6}" type="pres">
      <dgm:prSet presAssocID="{919B0E58-D9E9-4D8A-8BEA-06A4C3B4B3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0CF2FE-8E04-4FD4-BDFC-B46B8E7F3F95}" type="pres">
      <dgm:prSet presAssocID="{0636DE85-4200-4420-9C4E-A92C0A92E5B9}" presName="linNode" presStyleCnt="0"/>
      <dgm:spPr/>
    </dgm:pt>
    <dgm:pt modelId="{35045FEA-22FD-48CE-A71D-E72804E9482E}" type="pres">
      <dgm:prSet presAssocID="{0636DE85-4200-4420-9C4E-A92C0A92E5B9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3633E9-DC36-4CF6-A70D-8F876981C624}" type="pres">
      <dgm:prSet presAssocID="{0636DE85-4200-4420-9C4E-A92C0A92E5B9}" presName="bracket" presStyleLbl="parChTrans1D1" presStyleIdx="0" presStyleCnt="3"/>
      <dgm:spPr/>
    </dgm:pt>
    <dgm:pt modelId="{7BADC8E1-A800-4995-8F21-06613DCFAB9E}" type="pres">
      <dgm:prSet presAssocID="{0636DE85-4200-4420-9C4E-A92C0A92E5B9}" presName="spH" presStyleCnt="0"/>
      <dgm:spPr/>
    </dgm:pt>
    <dgm:pt modelId="{D6345A8A-5D17-416F-BC5E-BA27D8AC37BD}" type="pres">
      <dgm:prSet presAssocID="{0636DE85-4200-4420-9C4E-A92C0A92E5B9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E1B982-6782-47C1-BD51-4E57C2F797D8}" type="pres">
      <dgm:prSet presAssocID="{D89E3BC5-63CF-447B-A28E-730E3828859A}" presName="spV" presStyleCnt="0"/>
      <dgm:spPr/>
    </dgm:pt>
    <dgm:pt modelId="{FA761BA2-FA23-4167-8506-B4362006CCE2}" type="pres">
      <dgm:prSet presAssocID="{70BEC22E-51D1-49E5-9AF0-4B7FB212EA04}" presName="linNode" presStyleCnt="0"/>
      <dgm:spPr/>
    </dgm:pt>
    <dgm:pt modelId="{D0942CB2-408B-477C-AEA1-68036DD35C12}" type="pres">
      <dgm:prSet presAssocID="{70BEC22E-51D1-49E5-9AF0-4B7FB212EA04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67154A-6DE8-4D9F-A07D-D7C70CD91CCB}" type="pres">
      <dgm:prSet presAssocID="{70BEC22E-51D1-49E5-9AF0-4B7FB212EA04}" presName="bracket" presStyleLbl="parChTrans1D1" presStyleIdx="1" presStyleCnt="3"/>
      <dgm:spPr/>
    </dgm:pt>
    <dgm:pt modelId="{008E3A1D-6E9F-4520-A774-091B6A5C23BD}" type="pres">
      <dgm:prSet presAssocID="{70BEC22E-51D1-49E5-9AF0-4B7FB212EA04}" presName="spH" presStyleCnt="0"/>
      <dgm:spPr/>
    </dgm:pt>
    <dgm:pt modelId="{4D2BFD1A-99BF-45D9-91C1-78C19CE4B96F}" type="pres">
      <dgm:prSet presAssocID="{70BEC22E-51D1-49E5-9AF0-4B7FB212EA04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CC9A68-EA31-4B69-B1CF-E73C35064BC0}" type="pres">
      <dgm:prSet presAssocID="{4BBC6EDF-A728-4983-8D4C-92D374D2D94D}" presName="spV" presStyleCnt="0"/>
      <dgm:spPr/>
    </dgm:pt>
    <dgm:pt modelId="{469AF40F-CD82-4637-B4C2-8AAEC728CB78}" type="pres">
      <dgm:prSet presAssocID="{11630775-FD45-419E-B06C-AAD77726B4EF}" presName="linNode" presStyleCnt="0"/>
      <dgm:spPr/>
    </dgm:pt>
    <dgm:pt modelId="{F53198BB-2CAB-4F03-87D6-8A67256ACA47}" type="pres">
      <dgm:prSet presAssocID="{11630775-FD45-419E-B06C-AAD77726B4E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E480BD-B01B-4039-9F57-88A5E8FA2EF5}" type="pres">
      <dgm:prSet presAssocID="{11630775-FD45-419E-B06C-AAD77726B4EF}" presName="bracket" presStyleLbl="parChTrans1D1" presStyleIdx="2" presStyleCnt="3"/>
      <dgm:spPr/>
    </dgm:pt>
    <dgm:pt modelId="{B6C2CD48-B9EE-42F6-B28A-461674D2B899}" type="pres">
      <dgm:prSet presAssocID="{11630775-FD45-419E-B06C-AAD77726B4EF}" presName="spH" presStyleCnt="0"/>
      <dgm:spPr/>
    </dgm:pt>
    <dgm:pt modelId="{30410BA5-9BD1-4003-BD9A-C4BBF5CD7C09}" type="pres">
      <dgm:prSet presAssocID="{11630775-FD45-419E-B06C-AAD77726B4E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9186E3B-E727-405D-BC93-6DE48E10A79B}" srcId="{919B0E58-D9E9-4D8A-8BEA-06A4C3B4B3D0}" destId="{70BEC22E-51D1-49E5-9AF0-4B7FB212EA04}" srcOrd="1" destOrd="0" parTransId="{511F920A-A6FC-4B17-9B7D-C77260347603}" sibTransId="{4BBC6EDF-A728-4983-8D4C-92D374D2D94D}"/>
    <dgm:cxn modelId="{203AE5E1-062F-46F2-961E-0B05CDE1B897}" type="presOf" srcId="{0636DE85-4200-4420-9C4E-A92C0A92E5B9}" destId="{35045FEA-22FD-48CE-A71D-E72804E9482E}" srcOrd="0" destOrd="0" presId="urn:diagrams.loki3.com/BracketList"/>
    <dgm:cxn modelId="{E0388D04-9E5A-4C92-B08D-A8D5A94428B1}" type="presOf" srcId="{1170993D-CD9C-4173-BA89-A9996D98BC11}" destId="{30410BA5-9BD1-4003-BD9A-C4BBF5CD7C09}" srcOrd="0" destOrd="0" presId="urn:diagrams.loki3.com/BracketList"/>
    <dgm:cxn modelId="{0FD90782-2666-4F36-9D85-DA20FDEDF4C1}" srcId="{70BEC22E-51D1-49E5-9AF0-4B7FB212EA04}" destId="{1B7034C1-43DA-4538-84A3-7FF1B82275B4}" srcOrd="1" destOrd="0" parTransId="{7BE7A46F-5AF1-4290-BED0-BCD8D607445A}" sibTransId="{D14C2924-14CE-4DD5-9885-EA2D3EAF6858}"/>
    <dgm:cxn modelId="{B472002B-1FD0-4603-BD80-184CE810DAF5}" type="presOf" srcId="{919B0E58-D9E9-4D8A-8BEA-06A4C3B4B3D0}" destId="{0E1D3408-185D-44BF-AAE1-D1A03A4F96C6}" srcOrd="0" destOrd="0" presId="urn:diagrams.loki3.com/BracketList"/>
    <dgm:cxn modelId="{2FCD56A5-D1D8-4E04-8C63-D17AFDA5DCE1}" type="presOf" srcId="{F660A354-7956-463B-A42C-60E89379B46A}" destId="{4D2BFD1A-99BF-45D9-91C1-78C19CE4B96F}" srcOrd="0" destOrd="0" presId="urn:diagrams.loki3.com/BracketList"/>
    <dgm:cxn modelId="{740193EC-09AF-4C14-A5EF-FEAE02F9B63B}" srcId="{919B0E58-D9E9-4D8A-8BEA-06A4C3B4B3D0}" destId="{11630775-FD45-419E-B06C-AAD77726B4EF}" srcOrd="2" destOrd="0" parTransId="{8D507989-3EE7-491F-A7C2-626FCDBA2D6D}" sibTransId="{ACB37430-D171-476E-864C-ADB75A6EE72D}"/>
    <dgm:cxn modelId="{7C983C01-1212-47BA-AF37-22CD40A91257}" type="presOf" srcId="{249E3E34-87A3-4F4E-A9C1-7ED705A474F1}" destId="{D6345A8A-5D17-416F-BC5E-BA27D8AC37BD}" srcOrd="0" destOrd="1" presId="urn:diagrams.loki3.com/BracketList"/>
    <dgm:cxn modelId="{09DC46CD-9E27-426E-89DE-8223ABC66E63}" type="presOf" srcId="{11630775-FD45-419E-B06C-AAD77726B4EF}" destId="{F53198BB-2CAB-4F03-87D6-8A67256ACA47}" srcOrd="0" destOrd="0" presId="urn:diagrams.loki3.com/BracketList"/>
    <dgm:cxn modelId="{9675E122-062A-47FF-AD2F-7D257EC492F9}" type="presOf" srcId="{D009B733-864C-4E76-AD77-E53342A481FF}" destId="{30410BA5-9BD1-4003-BD9A-C4BBF5CD7C09}" srcOrd="0" destOrd="1" presId="urn:diagrams.loki3.com/BracketList"/>
    <dgm:cxn modelId="{6CA4FA26-3004-4996-94B1-CB0DCF6D9E43}" type="presOf" srcId="{9B5581E3-87A0-4A85-A245-84F9AF22F509}" destId="{D6345A8A-5D17-416F-BC5E-BA27D8AC37BD}" srcOrd="0" destOrd="0" presId="urn:diagrams.loki3.com/BracketList"/>
    <dgm:cxn modelId="{3BAFFBFE-A62E-4AB4-AEB6-F97AE3555EF3}" srcId="{919B0E58-D9E9-4D8A-8BEA-06A4C3B4B3D0}" destId="{0636DE85-4200-4420-9C4E-A92C0A92E5B9}" srcOrd="0" destOrd="0" parTransId="{A94D74ED-D6F9-4A79-A816-4766877D1904}" sibTransId="{D89E3BC5-63CF-447B-A28E-730E3828859A}"/>
    <dgm:cxn modelId="{610C76D7-FEB1-4B7B-8A9A-AE7C026BD089}" srcId="{0636DE85-4200-4420-9C4E-A92C0A92E5B9}" destId="{9B5581E3-87A0-4A85-A245-84F9AF22F509}" srcOrd="0" destOrd="0" parTransId="{8DFBBE56-E186-4019-8B42-E3EF342EB061}" sibTransId="{3D974BD2-822A-4539-830E-2963868C53B0}"/>
    <dgm:cxn modelId="{652BAC14-7DA1-41F7-BF4D-CC5ED2D86241}" srcId="{11630775-FD45-419E-B06C-AAD77726B4EF}" destId="{1170993D-CD9C-4173-BA89-A9996D98BC11}" srcOrd="0" destOrd="0" parTransId="{F6446689-1EA7-417C-B39F-B9A545A6FFA2}" sibTransId="{BD96B0A9-52D4-4415-8625-2EEBADA694C3}"/>
    <dgm:cxn modelId="{E7315F18-C88A-4DFF-8FA3-78D34D96EFF6}" srcId="{11630775-FD45-419E-B06C-AAD77726B4EF}" destId="{D009B733-864C-4E76-AD77-E53342A481FF}" srcOrd="1" destOrd="0" parTransId="{864FC9CD-AEC0-455C-8B51-7D5A633B1530}" sibTransId="{C87CEB07-DBEE-4579-B1C4-96CC586CB367}"/>
    <dgm:cxn modelId="{F3B75E95-79BF-4A11-8E4F-6EEF5BCDF507}" srcId="{0636DE85-4200-4420-9C4E-A92C0A92E5B9}" destId="{249E3E34-87A3-4F4E-A9C1-7ED705A474F1}" srcOrd="1" destOrd="0" parTransId="{0103D88F-287A-4443-880F-11D1DABDC25C}" sibTransId="{9A6F9409-BA4A-4019-930B-B0F9494D50D3}"/>
    <dgm:cxn modelId="{FFA52F5F-8962-478E-95E6-0D1FD748838C}" type="presOf" srcId="{1B7034C1-43DA-4538-84A3-7FF1B82275B4}" destId="{4D2BFD1A-99BF-45D9-91C1-78C19CE4B96F}" srcOrd="0" destOrd="1" presId="urn:diagrams.loki3.com/BracketList"/>
    <dgm:cxn modelId="{F80A0693-719F-436C-B45B-098B22C2FD28}" srcId="{70BEC22E-51D1-49E5-9AF0-4B7FB212EA04}" destId="{F660A354-7956-463B-A42C-60E89379B46A}" srcOrd="0" destOrd="0" parTransId="{8225991E-5CEB-4FAE-829E-8A214D1335CA}" sibTransId="{303ACA2E-66D7-418C-8CA8-C82FCADCD2A2}"/>
    <dgm:cxn modelId="{15E890AC-6560-4C87-AA16-3730421CB526}" type="presOf" srcId="{70BEC22E-51D1-49E5-9AF0-4B7FB212EA04}" destId="{D0942CB2-408B-477C-AEA1-68036DD35C12}" srcOrd="0" destOrd="0" presId="urn:diagrams.loki3.com/BracketList"/>
    <dgm:cxn modelId="{3F28C1FA-549A-420A-BCFE-F2742EAABE71}" type="presParOf" srcId="{0E1D3408-185D-44BF-AAE1-D1A03A4F96C6}" destId="{3C0CF2FE-8E04-4FD4-BDFC-B46B8E7F3F95}" srcOrd="0" destOrd="0" presId="urn:diagrams.loki3.com/BracketList"/>
    <dgm:cxn modelId="{E044B70B-31D5-46D2-9A8E-70E10316B2F2}" type="presParOf" srcId="{3C0CF2FE-8E04-4FD4-BDFC-B46B8E7F3F95}" destId="{35045FEA-22FD-48CE-A71D-E72804E9482E}" srcOrd="0" destOrd="0" presId="urn:diagrams.loki3.com/BracketList"/>
    <dgm:cxn modelId="{37CA6EDB-47B7-4BC4-B963-A1BAD92A3438}" type="presParOf" srcId="{3C0CF2FE-8E04-4FD4-BDFC-B46B8E7F3F95}" destId="{E03633E9-DC36-4CF6-A70D-8F876981C624}" srcOrd="1" destOrd="0" presId="urn:diagrams.loki3.com/BracketList"/>
    <dgm:cxn modelId="{893A3D90-8C9F-43D6-B565-AB7ECDDD7DD7}" type="presParOf" srcId="{3C0CF2FE-8E04-4FD4-BDFC-B46B8E7F3F95}" destId="{7BADC8E1-A800-4995-8F21-06613DCFAB9E}" srcOrd="2" destOrd="0" presId="urn:diagrams.loki3.com/BracketList"/>
    <dgm:cxn modelId="{FCB4B9FF-2523-4F5F-9FB6-CB4D80F6660A}" type="presParOf" srcId="{3C0CF2FE-8E04-4FD4-BDFC-B46B8E7F3F95}" destId="{D6345A8A-5D17-416F-BC5E-BA27D8AC37BD}" srcOrd="3" destOrd="0" presId="urn:diagrams.loki3.com/BracketList"/>
    <dgm:cxn modelId="{EA69F0B4-B557-46AC-B950-5287D97E247D}" type="presParOf" srcId="{0E1D3408-185D-44BF-AAE1-D1A03A4F96C6}" destId="{D5E1B982-6782-47C1-BD51-4E57C2F797D8}" srcOrd="1" destOrd="0" presId="urn:diagrams.loki3.com/BracketList"/>
    <dgm:cxn modelId="{DEB59F22-15FD-4E27-892C-7E49A62B6EE9}" type="presParOf" srcId="{0E1D3408-185D-44BF-AAE1-D1A03A4F96C6}" destId="{FA761BA2-FA23-4167-8506-B4362006CCE2}" srcOrd="2" destOrd="0" presId="urn:diagrams.loki3.com/BracketList"/>
    <dgm:cxn modelId="{ECCED9A4-1CC9-4D5B-AE79-E60617AAC5B4}" type="presParOf" srcId="{FA761BA2-FA23-4167-8506-B4362006CCE2}" destId="{D0942CB2-408B-477C-AEA1-68036DD35C12}" srcOrd="0" destOrd="0" presId="urn:diagrams.loki3.com/BracketList"/>
    <dgm:cxn modelId="{98EB2B8C-B17F-4F2C-9D7B-49AF323FBF6E}" type="presParOf" srcId="{FA761BA2-FA23-4167-8506-B4362006CCE2}" destId="{D667154A-6DE8-4D9F-A07D-D7C70CD91CCB}" srcOrd="1" destOrd="0" presId="urn:diagrams.loki3.com/BracketList"/>
    <dgm:cxn modelId="{2C171A6F-B42C-4098-8CAE-A422CFA6949F}" type="presParOf" srcId="{FA761BA2-FA23-4167-8506-B4362006CCE2}" destId="{008E3A1D-6E9F-4520-A774-091B6A5C23BD}" srcOrd="2" destOrd="0" presId="urn:diagrams.loki3.com/BracketList"/>
    <dgm:cxn modelId="{DA217471-248D-4EB8-9810-4409DA88B3E0}" type="presParOf" srcId="{FA761BA2-FA23-4167-8506-B4362006CCE2}" destId="{4D2BFD1A-99BF-45D9-91C1-78C19CE4B96F}" srcOrd="3" destOrd="0" presId="urn:diagrams.loki3.com/BracketList"/>
    <dgm:cxn modelId="{73F440E8-E344-47F6-A1B5-6223A902AD84}" type="presParOf" srcId="{0E1D3408-185D-44BF-AAE1-D1A03A4F96C6}" destId="{D9CC9A68-EA31-4B69-B1CF-E73C35064BC0}" srcOrd="3" destOrd="0" presId="urn:diagrams.loki3.com/BracketList"/>
    <dgm:cxn modelId="{153A0A1D-B2DB-442A-A546-B0D6B2EC236A}" type="presParOf" srcId="{0E1D3408-185D-44BF-AAE1-D1A03A4F96C6}" destId="{469AF40F-CD82-4637-B4C2-8AAEC728CB78}" srcOrd="4" destOrd="0" presId="urn:diagrams.loki3.com/BracketList"/>
    <dgm:cxn modelId="{1416AD45-F2D5-4D01-86CB-E0588B8D43AC}" type="presParOf" srcId="{469AF40F-CD82-4637-B4C2-8AAEC728CB78}" destId="{F53198BB-2CAB-4F03-87D6-8A67256ACA47}" srcOrd="0" destOrd="0" presId="urn:diagrams.loki3.com/BracketList"/>
    <dgm:cxn modelId="{49703692-67D0-47D5-93DC-7BBA82AA6FE2}" type="presParOf" srcId="{469AF40F-CD82-4637-B4C2-8AAEC728CB78}" destId="{98E480BD-B01B-4039-9F57-88A5E8FA2EF5}" srcOrd="1" destOrd="0" presId="urn:diagrams.loki3.com/BracketList"/>
    <dgm:cxn modelId="{437BB17C-4997-459C-B3F0-344AF5F2BC2B}" type="presParOf" srcId="{469AF40F-CD82-4637-B4C2-8AAEC728CB78}" destId="{B6C2CD48-B9EE-42F6-B28A-461674D2B899}" srcOrd="2" destOrd="0" presId="urn:diagrams.loki3.com/BracketList"/>
    <dgm:cxn modelId="{71838A41-82CB-4CCA-A145-5624781897A8}" type="presParOf" srcId="{469AF40F-CD82-4637-B4C2-8AAEC728CB78}" destId="{30410BA5-9BD1-4003-BD9A-C4BBF5CD7C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71422-1441-4822-9A01-ECFE57D44CAC}">
      <dsp:nvSpPr>
        <dsp:cNvPr id="0" name=""/>
        <dsp:cNvSpPr/>
      </dsp:nvSpPr>
      <dsp:spPr>
        <a:xfrm>
          <a:off x="0" y="11537"/>
          <a:ext cx="8761412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300" b="0" i="0" kern="1200" dirty="0" smtClean="0"/>
            <a:t>Liste</a:t>
          </a:r>
          <a:endParaRPr lang="de-DE" sz="3300" kern="1200" dirty="0"/>
        </a:p>
      </dsp:txBody>
      <dsp:txXfrm>
        <a:off x="38638" y="50175"/>
        <a:ext cx="8684136" cy="714229"/>
      </dsp:txXfrm>
    </dsp:sp>
    <dsp:sp modelId="{46722C2A-FCEA-4EB2-A4D8-ABF8483849A4}">
      <dsp:nvSpPr>
        <dsp:cNvPr id="0" name=""/>
        <dsp:cNvSpPr/>
      </dsp:nvSpPr>
      <dsp:spPr>
        <a:xfrm>
          <a:off x="0" y="803042"/>
          <a:ext cx="8761412" cy="905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175" tIns="41910" rIns="234696" bIns="41910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600" b="0" i="0" kern="1200" smtClean="0"/>
            <a:t>Klassische Aufzählungen</a:t>
          </a:r>
          <a:endParaRPr lang="de-DE" sz="2600" kern="120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600" b="0" i="0" kern="1200" smtClean="0"/>
            <a:t>Einzelne Stichpunkte stehen in den Formen</a:t>
          </a:r>
          <a:endParaRPr lang="de-DE" sz="2600" kern="1200"/>
        </a:p>
      </dsp:txBody>
      <dsp:txXfrm>
        <a:off x="0" y="803042"/>
        <a:ext cx="8761412" cy="905107"/>
      </dsp:txXfrm>
    </dsp:sp>
    <dsp:sp modelId="{57A2A79E-2841-4CD8-819E-AA32C9FAC902}">
      <dsp:nvSpPr>
        <dsp:cNvPr id="0" name=""/>
        <dsp:cNvSpPr/>
      </dsp:nvSpPr>
      <dsp:spPr>
        <a:xfrm>
          <a:off x="0" y="1708150"/>
          <a:ext cx="8761412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300" b="0" i="0" kern="1200" smtClean="0"/>
            <a:t>Prozess</a:t>
          </a:r>
          <a:endParaRPr lang="de-DE" sz="3300" kern="1200"/>
        </a:p>
      </dsp:txBody>
      <dsp:txXfrm>
        <a:off x="38638" y="1746788"/>
        <a:ext cx="8684136" cy="714229"/>
      </dsp:txXfrm>
    </dsp:sp>
    <dsp:sp modelId="{F681F0A9-55B9-4494-81B7-ADBE9F58A32F}">
      <dsp:nvSpPr>
        <dsp:cNvPr id="0" name=""/>
        <dsp:cNvSpPr/>
      </dsp:nvSpPr>
      <dsp:spPr>
        <a:xfrm>
          <a:off x="0" y="2499654"/>
          <a:ext cx="8761412" cy="905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175" tIns="41910" rIns="234696" bIns="41910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600" b="0" i="0" kern="1200" smtClean="0"/>
            <a:t>Verlauf einer Entwicklung</a:t>
          </a:r>
          <a:endParaRPr lang="de-DE" sz="2600" kern="120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600" b="0" i="0" kern="1200" smtClean="0"/>
            <a:t>Formen durch Pfeile miteinander verbunden</a:t>
          </a:r>
          <a:endParaRPr lang="de-DE" sz="2600" kern="1200"/>
        </a:p>
      </dsp:txBody>
      <dsp:txXfrm>
        <a:off x="0" y="2499654"/>
        <a:ext cx="8761412" cy="9051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4278" y="539837"/>
          <a:ext cx="2188214" cy="613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78740" rIns="220472" bIns="78740" numCol="1" spcCol="1270" anchor="ctr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kern="1200" dirty="0" smtClean="0"/>
            <a:t>Liste</a:t>
          </a:r>
          <a:endParaRPr lang="de-DE" sz="3100" kern="1200" dirty="0"/>
        </a:p>
      </dsp:txBody>
      <dsp:txXfrm>
        <a:off x="4278" y="539837"/>
        <a:ext cx="2188214" cy="613800"/>
      </dsp:txXfrm>
    </dsp:sp>
    <dsp:sp modelId="{E03633E9-DC36-4CF6-A70D-8F876981C624}">
      <dsp:nvSpPr>
        <dsp:cNvPr id="0" name=""/>
        <dsp:cNvSpPr/>
      </dsp:nvSpPr>
      <dsp:spPr>
        <a:xfrm>
          <a:off x="2192492" y="41124"/>
          <a:ext cx="437642" cy="1611225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805192" y="41124"/>
          <a:ext cx="5951942" cy="16112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100" kern="1200" dirty="0" smtClean="0"/>
            <a:t>Klassische Aufzählungen</a:t>
          </a:r>
          <a:endParaRPr lang="de-DE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100" kern="1200" dirty="0" smtClean="0"/>
            <a:t>Einzelne Stichpunkte in den Formen</a:t>
          </a:r>
          <a:endParaRPr lang="de-DE" sz="3100" kern="1200" dirty="0"/>
        </a:p>
      </dsp:txBody>
      <dsp:txXfrm>
        <a:off x="2805192" y="41124"/>
        <a:ext cx="5951942" cy="1611225"/>
      </dsp:txXfrm>
    </dsp:sp>
    <dsp:sp modelId="{D0942CB2-408B-477C-AEA1-68036DD35C12}">
      <dsp:nvSpPr>
        <dsp:cNvPr id="0" name=""/>
        <dsp:cNvSpPr/>
      </dsp:nvSpPr>
      <dsp:spPr>
        <a:xfrm>
          <a:off x="4278" y="2262662"/>
          <a:ext cx="2188214" cy="613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78740" rIns="220472" bIns="78740" numCol="1" spcCol="1270" anchor="ctr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kern="1200" dirty="0" smtClean="0"/>
            <a:t>Prozess</a:t>
          </a:r>
          <a:endParaRPr lang="de-DE" sz="3100" kern="1200" dirty="0"/>
        </a:p>
      </dsp:txBody>
      <dsp:txXfrm>
        <a:off x="4278" y="2262662"/>
        <a:ext cx="2188214" cy="613800"/>
      </dsp:txXfrm>
    </dsp:sp>
    <dsp:sp modelId="{D667154A-6DE8-4D9F-A07D-D7C70CD91CCB}">
      <dsp:nvSpPr>
        <dsp:cNvPr id="0" name=""/>
        <dsp:cNvSpPr/>
      </dsp:nvSpPr>
      <dsp:spPr>
        <a:xfrm>
          <a:off x="2192492" y="1763950"/>
          <a:ext cx="437642" cy="1611225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805192" y="1763950"/>
          <a:ext cx="5951942" cy="16112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100" kern="1200" dirty="0" smtClean="0"/>
            <a:t>Verlauf einer Entwicklung</a:t>
          </a:r>
          <a:endParaRPr lang="de-DE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100" kern="1200" dirty="0" smtClean="0"/>
            <a:t>Formen durch Pfeile miteinander verbunden</a:t>
          </a:r>
          <a:endParaRPr lang="de-DE" sz="3100" kern="1200" dirty="0"/>
        </a:p>
      </dsp:txBody>
      <dsp:txXfrm>
        <a:off x="2805192" y="1763950"/>
        <a:ext cx="5951942" cy="16112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45FEA-22FD-48CE-A71D-E72804E9482E}">
      <dsp:nvSpPr>
        <dsp:cNvPr id="0" name=""/>
        <dsp:cNvSpPr/>
      </dsp:nvSpPr>
      <dsp:spPr>
        <a:xfrm>
          <a:off x="4278" y="241431"/>
          <a:ext cx="2188214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Liste</a:t>
          </a:r>
          <a:endParaRPr lang="de-DE" sz="2500" kern="1200" dirty="0"/>
        </a:p>
      </dsp:txBody>
      <dsp:txXfrm>
        <a:off x="4278" y="241431"/>
        <a:ext cx="2188214" cy="495000"/>
      </dsp:txXfrm>
    </dsp:sp>
    <dsp:sp modelId="{E03633E9-DC36-4CF6-A70D-8F876981C624}">
      <dsp:nvSpPr>
        <dsp:cNvPr id="0" name=""/>
        <dsp:cNvSpPr/>
      </dsp:nvSpPr>
      <dsp:spPr>
        <a:xfrm>
          <a:off x="2192492" y="9399"/>
          <a:ext cx="437642" cy="959062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45A8A-5D17-416F-BC5E-BA27D8AC37BD}">
      <dsp:nvSpPr>
        <dsp:cNvPr id="0" name=""/>
        <dsp:cNvSpPr/>
      </dsp:nvSpPr>
      <dsp:spPr>
        <a:xfrm>
          <a:off x="2805192" y="9399"/>
          <a:ext cx="5951942" cy="959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Klassische Aufzählungen</a:t>
          </a:r>
          <a:endParaRPr lang="de-DE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Einzelne Stichpunkte in den Formen</a:t>
          </a:r>
          <a:endParaRPr lang="de-DE" sz="2500" kern="1200" dirty="0"/>
        </a:p>
      </dsp:txBody>
      <dsp:txXfrm>
        <a:off x="2805192" y="9399"/>
        <a:ext cx="5951942" cy="959062"/>
      </dsp:txXfrm>
    </dsp:sp>
    <dsp:sp modelId="{D0942CB2-408B-477C-AEA1-68036DD35C12}">
      <dsp:nvSpPr>
        <dsp:cNvPr id="0" name=""/>
        <dsp:cNvSpPr/>
      </dsp:nvSpPr>
      <dsp:spPr>
        <a:xfrm>
          <a:off x="4278" y="1460650"/>
          <a:ext cx="2188214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Prozess</a:t>
          </a:r>
          <a:endParaRPr lang="de-DE" sz="2500" kern="1200" dirty="0"/>
        </a:p>
      </dsp:txBody>
      <dsp:txXfrm>
        <a:off x="4278" y="1460650"/>
        <a:ext cx="2188214" cy="495000"/>
      </dsp:txXfrm>
    </dsp:sp>
    <dsp:sp modelId="{D667154A-6DE8-4D9F-A07D-D7C70CD91CCB}">
      <dsp:nvSpPr>
        <dsp:cNvPr id="0" name=""/>
        <dsp:cNvSpPr/>
      </dsp:nvSpPr>
      <dsp:spPr>
        <a:xfrm>
          <a:off x="2192492" y="1058462"/>
          <a:ext cx="437642" cy="1299375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BFD1A-99BF-45D9-91C1-78C19CE4B96F}">
      <dsp:nvSpPr>
        <dsp:cNvPr id="0" name=""/>
        <dsp:cNvSpPr/>
      </dsp:nvSpPr>
      <dsp:spPr>
        <a:xfrm>
          <a:off x="2805192" y="1058462"/>
          <a:ext cx="5951942" cy="12993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Verlauf einer Entwicklung</a:t>
          </a:r>
          <a:endParaRPr lang="de-DE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Formen durch Pfeile miteinander verbunden</a:t>
          </a:r>
          <a:endParaRPr lang="de-DE" sz="2500" kern="1200" dirty="0"/>
        </a:p>
      </dsp:txBody>
      <dsp:txXfrm>
        <a:off x="2805192" y="1058462"/>
        <a:ext cx="5951942" cy="1299375"/>
      </dsp:txXfrm>
    </dsp:sp>
    <dsp:sp modelId="{F53198BB-2CAB-4F03-87D6-8A67256ACA47}">
      <dsp:nvSpPr>
        <dsp:cNvPr id="0" name=""/>
        <dsp:cNvSpPr/>
      </dsp:nvSpPr>
      <dsp:spPr>
        <a:xfrm>
          <a:off x="4278" y="2679868"/>
          <a:ext cx="2188214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Zyklus</a:t>
          </a:r>
          <a:endParaRPr lang="de-DE" sz="2500" kern="1200" dirty="0"/>
        </a:p>
      </dsp:txBody>
      <dsp:txXfrm>
        <a:off x="4278" y="2679868"/>
        <a:ext cx="2188214" cy="495000"/>
      </dsp:txXfrm>
    </dsp:sp>
    <dsp:sp modelId="{98E480BD-B01B-4039-9F57-88A5E8FA2EF5}">
      <dsp:nvSpPr>
        <dsp:cNvPr id="0" name=""/>
        <dsp:cNvSpPr/>
      </dsp:nvSpPr>
      <dsp:spPr>
        <a:xfrm>
          <a:off x="2192492" y="2447837"/>
          <a:ext cx="437642" cy="959062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0BA5-9BD1-4003-BD9A-C4BBF5CD7C09}">
      <dsp:nvSpPr>
        <dsp:cNvPr id="0" name=""/>
        <dsp:cNvSpPr/>
      </dsp:nvSpPr>
      <dsp:spPr>
        <a:xfrm>
          <a:off x="2805192" y="2447837"/>
          <a:ext cx="5951942" cy="959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Fokus auf wiederkehrende Abfolge</a:t>
          </a:r>
          <a:endParaRPr lang="de-DE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500" kern="1200" dirty="0" smtClean="0"/>
            <a:t>Varianten mit/ohne Pfeile</a:t>
          </a:r>
          <a:endParaRPr lang="de-DE" sz="2500" kern="1200" dirty="0"/>
        </a:p>
      </dsp:txBody>
      <dsp:txXfrm>
        <a:off x="2805192" y="2447837"/>
        <a:ext cx="5951942" cy="9590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">
  <dgm:title val="Liste mit vertikalen Klammern"/>
  <dgm:desc val="Hiermit zeigen Sie gruppierte Datenblöcke an. Dies eignet sich optimal für große Mengen von Text der Ebene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409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9921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753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169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338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27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545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486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571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799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7849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17C3E1C-6105-4170-A9DB-7DABCE12EECE}" type="datetimeFigureOut">
              <a:rPr lang="de-DE" smtClean="0"/>
              <a:t>30.11.2015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12AA65D-C736-44FF-B680-F93F97BD4E2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537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Stichpunkte durch SmartArt-Grafik visualisieren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1154955" y="2603500"/>
          <a:ext cx="8761412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545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765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Unterschiedliche SmartArt-Kategorien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784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ückblick">
  <a:themeElements>
    <a:clrScheme name="Rückblic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68</Words>
  <Application>Microsoft Office PowerPoint</Application>
  <PresentationFormat>Breitbild</PresentationFormat>
  <Paragraphs>24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Calibri</vt:lpstr>
      <vt:lpstr>Calibri Light</vt:lpstr>
      <vt:lpstr>Rückblick</vt:lpstr>
      <vt:lpstr>Stichpunkte durch SmartArt-Grafik visualisieren</vt:lpstr>
      <vt:lpstr>Unterschiedliche SmartArt-Kategorien</vt:lpstr>
      <vt:lpstr>Unterschiedliche SmartArt-Kategorien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Susanne Franz, Lektorat und Redaktion</dc:creator>
  <cp:lastModifiedBy>Susanne Franz, Lektorat und Redaktion</cp:lastModifiedBy>
  <cp:revision>2</cp:revision>
  <dcterms:created xsi:type="dcterms:W3CDTF">2015-11-25T19:55:37Z</dcterms:created>
  <dcterms:modified xsi:type="dcterms:W3CDTF">2015-11-29T23:57:06Z</dcterms:modified>
</cp:coreProperties>
</file>