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757" r:id="rId2"/>
    <p:sldMasterId id="2147483841" r:id="rId3"/>
  </p:sldMasterIdLst>
  <p:sldIdLst>
    <p:sldId id="273" r:id="rId4"/>
    <p:sldId id="257" r:id="rId5"/>
    <p:sldId id="258" r:id="rId6"/>
    <p:sldId id="260" r:id="rId7"/>
    <p:sldId id="261" r:id="rId8"/>
    <p:sldId id="271" r:id="rId9"/>
    <p:sldId id="274" r:id="rId10"/>
    <p:sldId id="272" r:id="rId11"/>
    <p:sldId id="269" r:id="rId12"/>
    <p:sldId id="27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Franz" initials="SF" lastIdx="2" clrIdx="0">
    <p:extLst>
      <p:ext uri="{19B8F6BF-5375-455C-9EA6-DF929625EA0E}">
        <p15:presenceInfo xmlns:p15="http://schemas.microsoft.com/office/powerpoint/2012/main" userId="c59d762b0aa586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93" autoAdjust="0"/>
    <p:restoredTop sz="94660"/>
  </p:normalViewPr>
  <p:slideViewPr>
    <p:cSldViewPr snapToGrid="0">
      <p:cViewPr varScale="1">
        <p:scale>
          <a:sx n="56" d="100"/>
          <a:sy n="56" d="100"/>
        </p:scale>
        <p:origin x="8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2-06T13:19:06.033" idx="1">
    <p:pos x="2602" y="617"/>
    <p:text>Zahlen: aktueller Stand?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2-06T13:19:45.857" idx="2">
    <p:pos x="2294" y="617"/>
    <p:text>Reichen die Informationen?</p:text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07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4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7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1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0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2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7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55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67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6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3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254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03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53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92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665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8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42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67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1397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95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5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2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8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74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Sansibar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Natur &amp; Kultur im Indischen Ozean</a:t>
            </a:r>
            <a:endParaRPr lang="de-DE" dirty="0"/>
          </a:p>
        </p:txBody>
      </p:sp>
      <p:pic>
        <p:nvPicPr>
          <p:cNvPr id="6" name="Grafik 5" descr="Fitxer:Flag tz-sansibar 20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122" y="4615266"/>
            <a:ext cx="2110102" cy="140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1653209" cy="1356360"/>
          </a:xfrm>
        </p:spPr>
        <p:txBody>
          <a:bodyPr/>
          <a:lstStyle/>
          <a:p>
            <a:r>
              <a:rPr lang="de-DE" dirty="0" smtClean="0"/>
              <a:t>Mode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143000" y="2438400"/>
            <a:ext cx="29651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dirty="0"/>
              <a:t>Die traditionelle Kleidung wird aus bunten Baumwollstoffen gefertigt</a:t>
            </a:r>
          </a:p>
          <a:p>
            <a:pPr algn="r"/>
            <a:endParaRPr lang="de-DE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5367131" y="728868"/>
            <a:ext cx="5642115" cy="5441496"/>
            <a:chOff x="5367131" y="728868"/>
            <a:chExt cx="5642115" cy="5441496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0" t="3607" r="6080" b="11418"/>
            <a:stretch/>
          </p:blipFill>
          <p:spPr>
            <a:xfrm>
              <a:off x="5367131" y="728868"/>
              <a:ext cx="3498574" cy="49960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85"/>
            <a:stretch/>
          </p:blipFill>
          <p:spPr>
            <a:xfrm>
              <a:off x="7787324" y="2093848"/>
              <a:ext cx="3221922" cy="40765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97365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&amp;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Ostafrikanisches Insel-Archipel, gelegen vor der Küste Tansanias</a:t>
            </a:r>
          </a:p>
          <a:p>
            <a:r>
              <a:rPr lang="de-DE" dirty="0"/>
              <a:t>Fläche: </a:t>
            </a:r>
            <a:r>
              <a:rPr lang="de-DE" dirty="0" smtClean="0"/>
              <a:t>ca. 3.000</a:t>
            </a:r>
            <a:r>
              <a:rPr lang="de-DE" dirty="0"/>
              <a:t> km²</a:t>
            </a:r>
          </a:p>
          <a:p>
            <a:r>
              <a:rPr lang="de-DE" dirty="0" smtClean="0"/>
              <a:t>Hauptinseln </a:t>
            </a:r>
            <a:r>
              <a:rPr lang="de-DE" dirty="0"/>
              <a:t>Unguja</a:t>
            </a:r>
            <a:r>
              <a:rPr lang="de-DE" dirty="0"/>
              <a:t> (</a:t>
            </a:r>
            <a:r>
              <a:rPr lang="de-DE" dirty="0"/>
              <a:t>Zanzibar</a:t>
            </a:r>
            <a:r>
              <a:rPr lang="de-DE" dirty="0"/>
              <a:t> Island) und </a:t>
            </a:r>
            <a:r>
              <a:rPr lang="de-DE" dirty="0"/>
              <a:t>Pemba</a:t>
            </a:r>
            <a:r>
              <a:rPr lang="de-DE" dirty="0"/>
              <a:t>, darüber hinaus eine Reihe kleinerer Inseln  </a:t>
            </a:r>
          </a:p>
          <a:p>
            <a:r>
              <a:rPr lang="de-DE" dirty="0" smtClean="0"/>
              <a:t>Halbautonomer </a:t>
            </a:r>
            <a:r>
              <a:rPr lang="de-DE" dirty="0"/>
              <a:t>Teilstaat </a:t>
            </a:r>
            <a:r>
              <a:rPr lang="de-DE" dirty="0" smtClean="0"/>
              <a:t>von Tansania mit eigener Regierung und eigenem Parlament</a:t>
            </a:r>
            <a:endParaRPr lang="de-DE" dirty="0"/>
          </a:p>
          <a:p>
            <a:r>
              <a:rPr lang="de-DE" dirty="0" smtClean="0"/>
              <a:t>Hauptstadt Sansibar-Stadt (</a:t>
            </a:r>
            <a:r>
              <a:rPr lang="de-DE" dirty="0" smtClean="0"/>
              <a:t>Unguja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6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Bevölkerung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Einwohnerzahl: 1,2 Mio.</a:t>
            </a:r>
            <a:endParaRPr lang="de-DE" dirty="0"/>
          </a:p>
          <a:p>
            <a:r>
              <a:rPr lang="de-DE" dirty="0" smtClean="0"/>
              <a:t>Landessprachen</a:t>
            </a:r>
            <a:r>
              <a:rPr lang="de-DE" dirty="0"/>
              <a:t>: gesprochene Sprache ist Swahili, weitere Amtssprache ist Englisch; verbreitet ist auch die arabische Sprache</a:t>
            </a:r>
          </a:p>
          <a:p>
            <a:r>
              <a:rPr lang="de-DE" dirty="0"/>
              <a:t>Bevölkerung zu ca. </a:t>
            </a:r>
            <a:r>
              <a:rPr lang="de-DE" dirty="0" smtClean="0"/>
              <a:t>97 </a:t>
            </a:r>
            <a:r>
              <a:rPr lang="de-DE" dirty="0"/>
              <a:t>% muslimisch</a:t>
            </a:r>
          </a:p>
          <a:p>
            <a:r>
              <a:rPr lang="de-DE" dirty="0" smtClean="0"/>
              <a:t>Durchschnittliches </a:t>
            </a:r>
            <a:r>
              <a:rPr lang="de-DE" dirty="0"/>
              <a:t>Jahreseinkommen </a:t>
            </a:r>
            <a:r>
              <a:rPr lang="de-DE" dirty="0" smtClean="0"/>
              <a:t>ca. 250 US-Dollar</a:t>
            </a:r>
          </a:p>
          <a:p>
            <a:r>
              <a:rPr lang="de-DE" dirty="0" smtClean="0"/>
              <a:t>Über </a:t>
            </a:r>
            <a:r>
              <a:rPr lang="de-DE" dirty="0"/>
              <a:t>die Hälfte der Bevölkerung lebt unterhalb der </a:t>
            </a:r>
            <a:r>
              <a:rPr lang="de-DE" dirty="0" smtClean="0"/>
              <a:t>Armutsgrenze</a:t>
            </a:r>
          </a:p>
        </p:txBody>
      </p:sp>
    </p:spTree>
    <p:extLst>
      <p:ext uri="{BB962C8B-B14F-4D97-AF65-F5344CB8AC3E}">
        <p14:creationId xmlns:p14="http://schemas.microsoft.com/office/powerpoint/2010/main" val="29837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Metropole für Handel , insbesondere für Sklavenhandel, Elfenbein und Gewürze</a:t>
            </a:r>
          </a:p>
          <a:p>
            <a:r>
              <a:rPr lang="de-DE" dirty="0" smtClean="0"/>
              <a:t>Tourismus heute herausragende Rolle, neben Landwirtschaft (Gewürze, Kokospalmen)</a:t>
            </a:r>
          </a:p>
          <a:p>
            <a:pPr marL="45720" indent="0">
              <a:buNone/>
            </a:pPr>
            <a:r>
              <a:rPr lang="de-DE" dirty="0" smtClean="0"/>
              <a:t> 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027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Sehenswürdigkeiten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Natur:</a:t>
            </a:r>
          </a:p>
          <a:p>
            <a:pPr lvl="1"/>
            <a:r>
              <a:rPr lang="de-DE" dirty="0" smtClean="0"/>
              <a:t>Korallenriffe säumen die gesamte Inselgruppe</a:t>
            </a:r>
          </a:p>
          <a:p>
            <a:pPr lvl="1"/>
            <a:r>
              <a:rPr lang="de-DE" dirty="0" smtClean="0"/>
              <a:t>Wale</a:t>
            </a:r>
            <a:r>
              <a:rPr lang="de-DE" dirty="0"/>
              <a:t>, Delfine und </a:t>
            </a:r>
            <a:r>
              <a:rPr lang="de-DE" dirty="0"/>
              <a:t>Walhaie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smtClean="0"/>
              <a:t>Pemba</a:t>
            </a:r>
            <a:r>
              <a:rPr lang="de-DE" dirty="0" smtClean="0"/>
              <a:t>), Buckelwale (</a:t>
            </a:r>
            <a:r>
              <a:rPr lang="de-DE" dirty="0"/>
              <a:t>Fanjove</a:t>
            </a:r>
            <a:r>
              <a:rPr lang="de-DE" dirty="0"/>
              <a:t> Island</a:t>
            </a:r>
            <a:r>
              <a:rPr lang="de-DE" b="1" dirty="0" smtClean="0"/>
              <a:t>)</a:t>
            </a:r>
            <a:endParaRPr lang="de-DE" dirty="0"/>
          </a:p>
          <a:p>
            <a:pPr lvl="1"/>
            <a:r>
              <a:rPr lang="de-DE" dirty="0" smtClean="0"/>
              <a:t>Ausgedehnte Mangrovenwälder, v.a. an der Ostküste Sansibars und auf Mafia-Island</a:t>
            </a:r>
          </a:p>
          <a:p>
            <a:pPr lvl="1"/>
            <a:r>
              <a:rPr lang="de-DE" dirty="0" smtClean="0"/>
              <a:t>Seltene Tierarten, z.B. das Sansibar Stummeläffchen im </a:t>
            </a:r>
            <a:r>
              <a:rPr lang="de-DE" dirty="0" smtClean="0"/>
              <a:t>Jozani</a:t>
            </a:r>
            <a:r>
              <a:rPr lang="de-DE" dirty="0" smtClean="0"/>
              <a:t> </a:t>
            </a:r>
            <a:r>
              <a:rPr lang="de-DE" dirty="0" smtClean="0"/>
              <a:t>Forest</a:t>
            </a:r>
            <a:endParaRPr lang="de-DE" dirty="0" smtClean="0"/>
          </a:p>
          <a:p>
            <a:r>
              <a:rPr lang="de-DE" dirty="0" smtClean="0"/>
              <a:t>Kultur:</a:t>
            </a:r>
          </a:p>
          <a:p>
            <a:pPr lvl="1"/>
            <a:r>
              <a:rPr lang="de-DE" dirty="0"/>
              <a:t>Stonetown</a:t>
            </a:r>
            <a:r>
              <a:rPr lang="de-DE" dirty="0"/>
              <a:t>: historische Stadt ist </a:t>
            </a:r>
            <a:r>
              <a:rPr lang="de-DE" dirty="0"/>
              <a:t>Unesco</a:t>
            </a:r>
            <a:r>
              <a:rPr lang="de-DE" dirty="0"/>
              <a:t> Weltkulturerbe</a:t>
            </a:r>
          </a:p>
          <a:p>
            <a:pPr lvl="1"/>
            <a:r>
              <a:rPr lang="de-DE" dirty="0" smtClean="0"/>
              <a:t>Ausgedehnte Gewürzplantagen</a:t>
            </a:r>
          </a:p>
          <a:p>
            <a:pPr lvl="1"/>
            <a:r>
              <a:rPr lang="de-DE" dirty="0" smtClean="0"/>
              <a:t>„</a:t>
            </a:r>
            <a:r>
              <a:rPr lang="de-DE" dirty="0" smtClean="0"/>
              <a:t>Swahlili</a:t>
            </a:r>
            <a:r>
              <a:rPr lang="de-DE" dirty="0" smtClean="0"/>
              <a:t>-Kultur“: Küche, Kunst- und Musiktradition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Erholung abseits des Massentourismus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„Strandurlaub“ an idyllischen Naturstränden – perfekt, um einmal die Seele baumeln zu lassen</a:t>
            </a:r>
          </a:p>
          <a:p>
            <a:r>
              <a:rPr lang="de-DE" dirty="0" smtClean="0"/>
              <a:t>Vielfältiges Ausflugsangebot bietet Gelegenheit, die Insel, die Natur und das Leben der Bewohner kennenzulernen</a:t>
            </a:r>
          </a:p>
          <a:p>
            <a:r>
              <a:rPr lang="de-DE" dirty="0"/>
              <a:t>Kleinere Hotelanlagen und Pensionen bieten individuelle </a:t>
            </a:r>
            <a:r>
              <a:rPr lang="de-DE" dirty="0" smtClean="0"/>
              <a:t>Betreuung</a:t>
            </a:r>
          </a:p>
        </p:txBody>
      </p:sp>
      <p:pic>
        <p:nvPicPr>
          <p:cNvPr id="7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752" y="1645920"/>
            <a:ext cx="3134967" cy="4702452"/>
          </a:xfrm>
        </p:spPr>
      </p:pic>
    </p:spTree>
    <p:extLst>
      <p:ext uri="{BB962C8B-B14F-4D97-AF65-F5344CB8AC3E}">
        <p14:creationId xmlns:p14="http://schemas.microsoft.com/office/powerpoint/2010/main" val="1734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90261" y="1956573"/>
            <a:ext cx="8686592" cy="4107734"/>
          </a:xfrm>
          <a:prstGeom prst="rect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328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Traumhafte Strände …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511" y="2326390"/>
            <a:ext cx="5450422" cy="363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57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Daus – traditionelle Boote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381" y="2057400"/>
            <a:ext cx="6057900" cy="4038600"/>
          </a:xfrm>
        </p:spPr>
      </p:pic>
    </p:spTree>
    <p:extLst>
      <p:ext uri="{BB962C8B-B14F-4D97-AF65-F5344CB8AC3E}">
        <p14:creationId xmlns:p14="http://schemas.microsoft.com/office/powerpoint/2010/main" val="319810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Override1.xml><?xml version="1.0" encoding="utf-8"?>
<a:themeOverride xmlns:a="http://schemas.openxmlformats.org/drawingml/2006/main">
  <a:clrScheme name="Basis">
    <a:dk1>
      <a:srgbClr val="000000"/>
    </a:dk1>
    <a:lt1>
      <a:srgbClr val="FFFFFF"/>
    </a:lt1>
    <a:dk2>
      <a:srgbClr val="565349"/>
    </a:dk2>
    <a:lt2>
      <a:srgbClr val="DDDDDD"/>
    </a:lt2>
    <a:accent1>
      <a:srgbClr val="A6B727"/>
    </a:accent1>
    <a:accent2>
      <a:srgbClr val="DF5327"/>
    </a:accent2>
    <a:accent3>
      <a:srgbClr val="FE9E00"/>
    </a:accent3>
    <a:accent4>
      <a:srgbClr val="418AB3"/>
    </a:accent4>
    <a:accent5>
      <a:srgbClr val="D7D447"/>
    </a:accent5>
    <a:accent6>
      <a:srgbClr val="818183"/>
    </a:accent6>
    <a:hlink>
      <a:srgbClr val="F59E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0</TotalTime>
  <Words>218</Words>
  <Application>Microsoft Office PowerPoint</Application>
  <PresentationFormat>Breitbild</PresentationFormat>
  <Paragraphs>38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Calibri</vt:lpstr>
      <vt:lpstr>Calibri Light</vt:lpstr>
      <vt:lpstr>Corbel</vt:lpstr>
      <vt:lpstr>Wingdings 2</vt:lpstr>
      <vt:lpstr>HDOfficeLightV0</vt:lpstr>
      <vt:lpstr>1_HDOfficeLightV0</vt:lpstr>
      <vt:lpstr>Basis</vt:lpstr>
      <vt:lpstr>  Sansibar</vt:lpstr>
      <vt:lpstr>Daten &amp; Fakten</vt:lpstr>
      <vt:lpstr>Bevölkerung</vt:lpstr>
      <vt:lpstr>Wirtschaft</vt:lpstr>
      <vt:lpstr>Sehenswürdigkeiten</vt:lpstr>
      <vt:lpstr>Erholung abseits des Massentourismus</vt:lpstr>
      <vt:lpstr>Traumhafte Strände …</vt:lpstr>
      <vt:lpstr>Traumhafte Strände …</vt:lpstr>
      <vt:lpstr>Daus – traditionelle Boote</vt:lpstr>
      <vt:lpstr>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Sansibar</dc:title>
  <dc:creator>Susanne Franz, Lektorat und Redaktion</dc:creator>
  <cp:lastModifiedBy>Susanne Franz</cp:lastModifiedBy>
  <cp:revision>41</cp:revision>
  <dcterms:created xsi:type="dcterms:W3CDTF">2015-11-25T16:37:48Z</dcterms:created>
  <dcterms:modified xsi:type="dcterms:W3CDTF">2015-12-06T12:40:07Z</dcterms:modified>
</cp:coreProperties>
</file>