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/>
              <a:t>Unguja (Zanzibar Island) und Pemba,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(Unguja)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Walhaie </a:t>
            </a:r>
            <a:r>
              <a:rPr lang="de-DE" dirty="0" smtClean="0"/>
              <a:t>(Pemba), Buckelwale (</a:t>
            </a:r>
            <a:r>
              <a:rPr lang="de-DE" dirty="0"/>
              <a:t>Fanjove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Jozani Forest</a:t>
            </a:r>
          </a:p>
          <a:p>
            <a:r>
              <a:rPr lang="de-DE" b="1" dirty="0" smtClean="0"/>
              <a:t>Kultur:</a:t>
            </a:r>
          </a:p>
          <a:p>
            <a:pPr lvl="1"/>
            <a:r>
              <a:rPr lang="de-DE" dirty="0"/>
              <a:t>Stonetown: historische Stadt ist Unesco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smtClean="0"/>
              <a:t>Swahili-Kultur</a:t>
            </a:r>
            <a:r>
              <a:rPr lang="de-DE" dirty="0" smtClean="0"/>
              <a:t>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748" y="1687914"/>
            <a:ext cx="3106971" cy="4660458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5355189" y="1320800"/>
            <a:ext cx="4733233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Die traditionelle Kleidung wird aus bunten Baumwollstoffen gefertigt</a:t>
            </a:r>
          </a:p>
          <a:p>
            <a:endParaRPr lang="de-DE" sz="2000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8287517" y="2065401"/>
            <a:ext cx="3294883" cy="427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211</Words>
  <Application>Microsoft Office PowerPoint</Application>
  <PresentationFormat>Breitbild</PresentationFormat>
  <Paragraphs>36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28</cp:revision>
  <dcterms:created xsi:type="dcterms:W3CDTF">2015-11-25T16:37:48Z</dcterms:created>
  <dcterms:modified xsi:type="dcterms:W3CDTF">2015-12-06T23:22:33Z</dcterms:modified>
</cp:coreProperties>
</file>