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  <p:sldMasterId id="2147483757" r:id="rId2"/>
    <p:sldMasterId id="2147483841" r:id="rId3"/>
  </p:sldMasterIdLst>
  <p:sldIdLst>
    <p:sldId id="256" r:id="rId4"/>
    <p:sldId id="257" r:id="rId5"/>
    <p:sldId id="258" r:id="rId6"/>
    <p:sldId id="260" r:id="rId7"/>
    <p:sldId id="261" r:id="rId8"/>
    <p:sldId id="271" r:id="rId9"/>
    <p:sldId id="266" r:id="rId10"/>
    <p:sldId id="270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778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083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07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144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3702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0113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3078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8270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9977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5969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492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56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0550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5676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6767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8ABE3C1-DBE1-495D-B57B-2849774B866A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23342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4254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04034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3532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0929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6651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586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6424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2674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1397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0955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052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948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105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720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560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348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982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82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46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748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Sansibar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Natur &amp; Kultur im Indischen Ozean</a:t>
            </a:r>
            <a:endParaRPr lang="de-DE" dirty="0"/>
          </a:p>
        </p:txBody>
      </p:sp>
      <p:pic>
        <p:nvPicPr>
          <p:cNvPr id="5" name="Picture 2" descr="Flagge von Sansibar (Zanzibar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3340" y="4607777"/>
            <a:ext cx="2133600" cy="142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016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Daten &amp; Fakten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Ostafrikanisches Insel-Archipel, gelegen vor der Küste Tansanias</a:t>
            </a:r>
          </a:p>
          <a:p>
            <a:r>
              <a:rPr lang="de-DE" dirty="0"/>
              <a:t>Fläche: </a:t>
            </a:r>
            <a:r>
              <a:rPr lang="de-DE" dirty="0" smtClean="0"/>
              <a:t>ca. 3.000</a:t>
            </a:r>
            <a:r>
              <a:rPr lang="de-DE" dirty="0"/>
              <a:t> km²</a:t>
            </a:r>
          </a:p>
          <a:p>
            <a:r>
              <a:rPr lang="de-DE" dirty="0" smtClean="0"/>
              <a:t>Hauptinseln </a:t>
            </a:r>
            <a:r>
              <a:rPr lang="de-DE" dirty="0"/>
              <a:t>Unguja (Zanzibar Island) und Pemba, darüber hinaus eine Reihe kleinerer Inseln  </a:t>
            </a:r>
          </a:p>
          <a:p>
            <a:r>
              <a:rPr lang="de-DE" dirty="0" smtClean="0"/>
              <a:t>Halbautonomer </a:t>
            </a:r>
            <a:r>
              <a:rPr lang="de-DE" dirty="0"/>
              <a:t>Teilstaat </a:t>
            </a:r>
            <a:r>
              <a:rPr lang="de-DE" dirty="0" smtClean="0"/>
              <a:t>von Tansania mit eigener Regierung und eigenem Parlament</a:t>
            </a:r>
            <a:endParaRPr lang="de-DE" dirty="0"/>
          </a:p>
          <a:p>
            <a:r>
              <a:rPr lang="de-DE" dirty="0" smtClean="0"/>
              <a:t>Hauptstadt Sansibar-Stadt (Unguja)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160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Bevölkerung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Einwohnerzahl: 1,2 Mio.</a:t>
            </a:r>
            <a:endParaRPr lang="de-DE" dirty="0"/>
          </a:p>
          <a:p>
            <a:r>
              <a:rPr lang="de-DE" dirty="0" smtClean="0"/>
              <a:t>Landessprachen</a:t>
            </a:r>
            <a:r>
              <a:rPr lang="de-DE" dirty="0"/>
              <a:t>: gesprochene Sprache ist Swahili, weitere Amtssprache ist Englisch; verbreitet ist auch die arabische Sprache</a:t>
            </a:r>
          </a:p>
          <a:p>
            <a:r>
              <a:rPr lang="de-DE" dirty="0"/>
              <a:t>Bevölkerung zu ca. </a:t>
            </a:r>
            <a:r>
              <a:rPr lang="de-DE" dirty="0" smtClean="0"/>
              <a:t>97 </a:t>
            </a:r>
            <a:r>
              <a:rPr lang="de-DE" dirty="0"/>
              <a:t>% muslimisch</a:t>
            </a:r>
          </a:p>
          <a:p>
            <a:r>
              <a:rPr lang="de-DE" dirty="0" smtClean="0"/>
              <a:t>Durchschnittliches </a:t>
            </a:r>
            <a:r>
              <a:rPr lang="de-DE" dirty="0"/>
              <a:t>Jahreseinkommen </a:t>
            </a:r>
            <a:r>
              <a:rPr lang="de-DE" dirty="0" smtClean="0"/>
              <a:t>ca. 250 US-Dollar</a:t>
            </a:r>
          </a:p>
          <a:p>
            <a:r>
              <a:rPr lang="de-DE" dirty="0" smtClean="0"/>
              <a:t>Über </a:t>
            </a:r>
            <a:r>
              <a:rPr lang="de-DE" dirty="0"/>
              <a:t>die Hälfte der Bevölkerung lebt unterhalb der </a:t>
            </a:r>
            <a:r>
              <a:rPr lang="de-DE" dirty="0" smtClean="0"/>
              <a:t>Armutsgrenze</a:t>
            </a:r>
          </a:p>
        </p:txBody>
      </p:sp>
    </p:spTree>
    <p:extLst>
      <p:ext uri="{BB962C8B-B14F-4D97-AF65-F5344CB8AC3E}">
        <p14:creationId xmlns:p14="http://schemas.microsoft.com/office/powerpoint/2010/main" val="298377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Wirtschaft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Metropole für Handel , insbesondere für Sklavenhandel, Elfenbein und Gewürze</a:t>
            </a:r>
          </a:p>
          <a:p>
            <a:r>
              <a:rPr lang="de-DE" dirty="0" smtClean="0"/>
              <a:t>Tourismus heute herausragende Rolle, neben Landwirtschaft (Gewürze, Kokospalmen)</a:t>
            </a:r>
          </a:p>
          <a:p>
            <a:r>
              <a:rPr lang="de-DE" dirty="0" smtClean="0"/>
              <a:t>Infrastruktur </a:t>
            </a:r>
          </a:p>
        </p:txBody>
      </p:sp>
    </p:spTree>
    <p:extLst>
      <p:ext uri="{BB962C8B-B14F-4D97-AF65-F5344CB8AC3E}">
        <p14:creationId xmlns:p14="http://schemas.microsoft.com/office/powerpoint/2010/main" val="50270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Sehenswürdigkeiten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accent4">
                    <a:lumMod val="75000"/>
                  </a:schemeClr>
                </a:solidFill>
              </a:rPr>
              <a:t>Natur:</a:t>
            </a:r>
          </a:p>
          <a:p>
            <a:pPr lvl="1"/>
            <a:r>
              <a:rPr lang="de-DE" dirty="0" smtClean="0"/>
              <a:t>Korallenriffe säumen die gesamte Inselgruppe</a:t>
            </a:r>
          </a:p>
          <a:p>
            <a:pPr lvl="1"/>
            <a:r>
              <a:rPr lang="de-DE" dirty="0" smtClean="0"/>
              <a:t>Wale</a:t>
            </a:r>
            <a:r>
              <a:rPr lang="de-DE" dirty="0"/>
              <a:t>, Delfine und Walhaie </a:t>
            </a:r>
            <a:r>
              <a:rPr lang="de-DE" dirty="0" smtClean="0"/>
              <a:t>(Pemba), Buckelwale (</a:t>
            </a:r>
            <a:r>
              <a:rPr lang="de-DE" dirty="0"/>
              <a:t>Fanjove Island</a:t>
            </a:r>
            <a:r>
              <a:rPr lang="de-DE" b="1" dirty="0" smtClean="0"/>
              <a:t>)</a:t>
            </a:r>
            <a:endParaRPr lang="de-DE" dirty="0"/>
          </a:p>
          <a:p>
            <a:pPr lvl="1"/>
            <a:r>
              <a:rPr lang="de-DE" dirty="0" smtClean="0"/>
              <a:t>Ausgedehnte Mangrovenwälder, v.a. an der Ostküste Sansibars und auf Mafia-Island</a:t>
            </a:r>
          </a:p>
          <a:p>
            <a:pPr lvl="1"/>
            <a:r>
              <a:rPr lang="de-DE" dirty="0" smtClean="0"/>
              <a:t>Seltene Tierarten, z.B. das Sansibar Stummeläffchen im Jozani Forest</a:t>
            </a:r>
          </a:p>
          <a:p>
            <a:r>
              <a:rPr lang="de-DE" b="1" dirty="0" smtClean="0">
                <a:solidFill>
                  <a:schemeClr val="accent4">
                    <a:lumMod val="75000"/>
                  </a:schemeClr>
                </a:solidFill>
              </a:rPr>
              <a:t>Kultur:</a:t>
            </a:r>
          </a:p>
          <a:p>
            <a:pPr lvl="1"/>
            <a:r>
              <a:rPr lang="de-DE" dirty="0"/>
              <a:t>Stonetown: historische Stadt ist Unesco Weltkulturerbe</a:t>
            </a:r>
          </a:p>
          <a:p>
            <a:pPr lvl="1"/>
            <a:r>
              <a:rPr lang="de-DE" dirty="0" smtClean="0"/>
              <a:t>Ausgedehnte Gewürzplantagen</a:t>
            </a:r>
          </a:p>
          <a:p>
            <a:pPr lvl="1"/>
            <a:r>
              <a:rPr lang="de-DE" dirty="0" smtClean="0"/>
              <a:t>„Swahlili-Kultur“: Küche, Kunst- und Musiktradition</a:t>
            </a:r>
            <a:endParaRPr lang="de-DE" dirty="0"/>
          </a:p>
          <a:p>
            <a:pPr lvl="1"/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093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Erholung abseits des Massentourismus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„Strandurlaub“ an idyllischen Naturstränden – perfekt, um einmal die Seele baumeln zu lassen</a:t>
            </a:r>
          </a:p>
          <a:p>
            <a:r>
              <a:rPr lang="de-DE" dirty="0" smtClean="0"/>
              <a:t>Vielfältiges Ausflugsangebot bietet Gelegenheit, die Insel, die Natur und das Leben der Bewohner kennenzulernen</a:t>
            </a:r>
          </a:p>
          <a:p>
            <a:r>
              <a:rPr lang="de-DE" dirty="0"/>
              <a:t>Kleinere Hotelanlagen und Pensionen bieten individuelle </a:t>
            </a:r>
            <a:r>
              <a:rPr lang="de-DE" dirty="0" smtClean="0"/>
              <a:t>Betreuung</a:t>
            </a:r>
          </a:p>
        </p:txBody>
      </p:sp>
      <p:pic>
        <p:nvPicPr>
          <p:cNvPr id="7" name="Inhaltsplatzhalter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6748" y="1687914"/>
            <a:ext cx="3106971" cy="4660458"/>
          </a:xfrm>
        </p:spPr>
      </p:pic>
    </p:spTree>
    <p:extLst>
      <p:ext uri="{BB962C8B-B14F-4D97-AF65-F5344CB8AC3E}">
        <p14:creationId xmlns:p14="http://schemas.microsoft.com/office/powerpoint/2010/main" val="17340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Traumhafte Strände …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425"/>
          <a:stretch/>
        </p:blipFill>
        <p:spPr>
          <a:xfrm>
            <a:off x="2181868" y="1965960"/>
            <a:ext cx="8082969" cy="40837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5075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Mode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43" b="23743"/>
          <a:stretch>
            <a:fillRect/>
          </a:stretch>
        </p:blipFill>
        <p:spPr>
          <a:xfrm>
            <a:off x="5355189" y="1320800"/>
            <a:ext cx="4733233" cy="439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platzhalter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Die traditionelle Kleidung wird aus bunten Baumwollstoffen gefertigt</a:t>
            </a:r>
          </a:p>
          <a:p>
            <a:endParaRPr lang="de-DE" sz="2000" dirty="0" smtClean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" t="15365"/>
          <a:stretch/>
        </p:blipFill>
        <p:spPr>
          <a:xfrm>
            <a:off x="8287517" y="2065401"/>
            <a:ext cx="3294883" cy="42704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6917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TM02900771[[fn=Segment]]</Template>
  <TotalTime>0</TotalTime>
  <Words>211</Words>
  <Application>Microsoft Office PowerPoint</Application>
  <PresentationFormat>Breitbild</PresentationFormat>
  <Paragraphs>36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8</vt:i4>
      </vt:variant>
    </vt:vector>
  </HeadingPairs>
  <TitlesOfParts>
    <vt:vector size="15" baseType="lpstr">
      <vt:lpstr>Calibri</vt:lpstr>
      <vt:lpstr>Calibri Light</vt:lpstr>
      <vt:lpstr>Corbel</vt:lpstr>
      <vt:lpstr>Wingdings 2</vt:lpstr>
      <vt:lpstr>HDOfficeLightV0</vt:lpstr>
      <vt:lpstr>1_HDOfficeLightV0</vt:lpstr>
      <vt:lpstr>Basis</vt:lpstr>
      <vt:lpstr>  Sansibar</vt:lpstr>
      <vt:lpstr>Daten &amp; Fakten</vt:lpstr>
      <vt:lpstr>Bevölkerung</vt:lpstr>
      <vt:lpstr>Wirtschaft</vt:lpstr>
      <vt:lpstr>Sehenswürdigkeiten</vt:lpstr>
      <vt:lpstr>Erholung abseits des Massentourismus</vt:lpstr>
      <vt:lpstr>Traumhafte Strände …</vt:lpstr>
      <vt:lpstr>Mode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Sansibar</dc:title>
  <dc:creator>Susanne Franz, Lektorat und Redaktion</dc:creator>
  <cp:lastModifiedBy>Susanne Franz</cp:lastModifiedBy>
  <cp:revision>25</cp:revision>
  <dcterms:created xsi:type="dcterms:W3CDTF">2015-11-25T16:37:48Z</dcterms:created>
  <dcterms:modified xsi:type="dcterms:W3CDTF">2015-12-03T13:04:22Z</dcterms:modified>
</cp:coreProperties>
</file>