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/>
              <a:t>Unguja (Zanzibar Island) und Pemba,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(Unguja)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b="1" dirty="0" smtClean="0">
                <a:solidFill>
                  <a:schemeClr val="accent4">
                    <a:lumMod val="75000"/>
                  </a:schemeClr>
                </a:solidFill>
              </a:rPr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Walhaie </a:t>
            </a:r>
            <a:r>
              <a:rPr lang="de-DE" dirty="0" smtClean="0"/>
              <a:t>(Pemba), Buckelwale (</a:t>
            </a:r>
            <a:r>
              <a:rPr lang="de-DE" dirty="0"/>
              <a:t>Fanjove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Jozani Forest</a:t>
            </a:r>
          </a:p>
          <a:p>
            <a:pPr marL="45720" indent="0">
              <a:buNone/>
            </a:pPr>
            <a:r>
              <a:rPr lang="de-DE" b="1" dirty="0" smtClean="0">
                <a:solidFill>
                  <a:schemeClr val="accent4">
                    <a:lumMod val="75000"/>
                  </a:schemeClr>
                </a:solidFill>
              </a:rPr>
              <a:t>Kultur:</a:t>
            </a:r>
          </a:p>
          <a:p>
            <a:pPr lvl="1"/>
            <a:r>
              <a:rPr lang="de-DE" dirty="0"/>
              <a:t>Stonetown: historische Stadt ist Unesco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„Swahlili-Kultur“: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5403574" cy="4023360"/>
          </a:xfrm>
        </p:spPr>
        <p:txBody>
          <a:bodyPr>
            <a:noAutofit/>
          </a:bodyPr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 smtClean="0"/>
              <a:t>Kleinere Hotelanlagen und Pensionen bieten individuelle Betreuung und nehmen Buchungen für Ausflüge vor</a:t>
            </a:r>
          </a:p>
          <a:p>
            <a:r>
              <a:rPr lang="de-DE" dirty="0" smtClean="0"/>
              <a:t>Infrastruktur der Insel ist auf den Tourismus eingestellt und wird weiter ausgebaut</a:t>
            </a:r>
            <a:endParaRPr lang="de-DE" dirty="0" smtClean="0"/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670" y="1581896"/>
            <a:ext cx="3106971" cy="4660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5355189" y="1320800"/>
            <a:ext cx="4733233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r"/>
            <a:r>
              <a:rPr lang="de-DE" sz="2400" dirty="0" smtClean="0"/>
              <a:t>Die traditionelle Kleidung wird aus bunten Baumwollstoffen gefertigt</a:t>
            </a:r>
          </a:p>
          <a:p>
            <a:pPr algn="r"/>
            <a:endParaRPr lang="de-DE" sz="2400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8287517" y="2065401"/>
            <a:ext cx="3294883" cy="427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229</Words>
  <Application>Microsoft Office PowerPoint</Application>
  <PresentationFormat>Breitbild</PresentationFormat>
  <Paragraphs>37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33</cp:revision>
  <dcterms:created xsi:type="dcterms:W3CDTF">2015-11-25T16:37:48Z</dcterms:created>
  <dcterms:modified xsi:type="dcterms:W3CDTF">2015-12-03T14:09:23Z</dcterms:modified>
</cp:coreProperties>
</file>