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53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5"/>
            <a:ext cx="5800725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3"/>
            <a:ext cx="38862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3"/>
            <a:ext cx="38862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3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5"/>
            <a:ext cx="5800725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635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062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996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43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547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65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82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984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0554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1465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47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3"/>
            <a:ext cx="38862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3"/>
            <a:ext cx="38862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3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2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05" y="4313083"/>
            <a:ext cx="1600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 err="1"/>
              <a:t>Unguja</a:t>
            </a:r>
            <a:r>
              <a:rPr lang="de-DE" dirty="0"/>
              <a:t> (</a:t>
            </a:r>
            <a:r>
              <a:rPr lang="de-DE" dirty="0" err="1"/>
              <a:t>Zanzibar</a:t>
            </a:r>
            <a:r>
              <a:rPr lang="de-DE" dirty="0"/>
              <a:t> Island) und </a:t>
            </a:r>
            <a:r>
              <a:rPr lang="de-DE" dirty="0" err="1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err="1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 err="1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Pemba</a:t>
            </a:r>
            <a:r>
              <a:rPr lang="de-DE" dirty="0" smtClean="0"/>
              <a:t>), Buckelwale (</a:t>
            </a:r>
            <a:r>
              <a:rPr lang="de-DE" dirty="0" err="1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err="1" smtClean="0"/>
              <a:t>Jozani</a:t>
            </a:r>
            <a:r>
              <a:rPr lang="de-DE" dirty="0" smtClean="0"/>
              <a:t> </a:t>
            </a:r>
            <a:r>
              <a:rPr lang="de-DE" dirty="0" err="1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 err="1"/>
              <a:t>Stonetown</a:t>
            </a:r>
            <a:r>
              <a:rPr lang="de-DE" dirty="0"/>
              <a:t>: historische Stadt ist </a:t>
            </a:r>
            <a:r>
              <a:rPr lang="de-DE" dirty="0" err="1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err="1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066" y="2091690"/>
            <a:ext cx="2351225" cy="3526839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1636403" y="2331720"/>
            <a:ext cx="6062227" cy="3062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786" y="2400300"/>
            <a:ext cx="4543425" cy="302895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4195298" y="1847850"/>
            <a:ext cx="3549925" cy="3295650"/>
          </a:xfrm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Die traditionelle Kleidung wird aus bunten Baumwollstoffen gefertigt</a:t>
            </a:r>
          </a:p>
          <a:p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6927850" y="2665413"/>
            <a:ext cx="2216150" cy="2871787"/>
          </a:xfrm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215</Words>
  <Application>Microsoft Office PowerPoint</Application>
  <PresentationFormat>Bildschirmpräsentation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Daus – traditionelle Boote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24</cp:revision>
  <dcterms:created xsi:type="dcterms:W3CDTF">2015-11-25T16:37:48Z</dcterms:created>
  <dcterms:modified xsi:type="dcterms:W3CDTF">2015-12-03T12:13:25Z</dcterms:modified>
</cp:coreProperties>
</file>