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56" r:id="rId4"/>
    <p:sldId id="257" r:id="rId5"/>
    <p:sldId id="258" r:id="rId6"/>
    <p:sldId id="260" r:id="rId7"/>
    <p:sldId id="261" r:id="rId8"/>
    <p:sldId id="271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5" name="Picture 2" descr="Flagge von Sansibar (Zanziba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340" y="4607777"/>
            <a:ext cx="21336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/>
              <a:t>Unguja (Zanzibar Island) und Pemba,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(Unguja)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r>
              <a:rPr lang="de-DE" dirty="0" smtClean="0"/>
              <a:t>Infrastruktur </a:t>
            </a:r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Walhaie </a:t>
            </a:r>
            <a:r>
              <a:rPr lang="de-DE" dirty="0" smtClean="0"/>
              <a:t>(Pemba), Buckelwale (</a:t>
            </a:r>
            <a:r>
              <a:rPr lang="de-DE" dirty="0"/>
              <a:t>Fanjove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Jozani Forest</a:t>
            </a:r>
          </a:p>
          <a:p>
            <a:r>
              <a:rPr lang="de-DE" b="1" dirty="0" smtClean="0">
                <a:solidFill>
                  <a:schemeClr val="accent4">
                    <a:lumMod val="75000"/>
                  </a:schemeClr>
                </a:solidFill>
              </a:rPr>
              <a:t>Kultur:</a:t>
            </a:r>
          </a:p>
          <a:p>
            <a:pPr lvl="1"/>
            <a:r>
              <a:rPr lang="de-DE" dirty="0"/>
              <a:t>Stonetown: historische Stadt ist Unesco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„Swahlili-Kultur“: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748" y="1687914"/>
            <a:ext cx="3106971" cy="4660458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25"/>
          <a:stretch/>
        </p:blipFill>
        <p:spPr>
          <a:xfrm>
            <a:off x="2181868" y="1965960"/>
            <a:ext cx="8082969" cy="40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7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3" b="23743"/>
          <a:stretch>
            <a:fillRect/>
          </a:stretch>
        </p:blipFill>
        <p:spPr>
          <a:xfrm>
            <a:off x="5355189" y="1320800"/>
            <a:ext cx="4733233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Die traditionelle Kleidung wird aus bunten Baumwollstoffen gefertigt</a:t>
            </a:r>
          </a:p>
          <a:p>
            <a:endParaRPr lang="de-DE" sz="2400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5365"/>
          <a:stretch/>
        </p:blipFill>
        <p:spPr>
          <a:xfrm>
            <a:off x="8287517" y="2065401"/>
            <a:ext cx="3294883" cy="427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9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211</Words>
  <Application>Microsoft Office PowerPoint</Application>
  <PresentationFormat>Breitbild</PresentationFormat>
  <Paragraphs>36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26</cp:revision>
  <dcterms:created xsi:type="dcterms:W3CDTF">2015-11-25T16:37:48Z</dcterms:created>
  <dcterms:modified xsi:type="dcterms:W3CDTF">2015-12-03T13:05:21Z</dcterms:modified>
</cp:coreProperties>
</file>