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 err="1"/>
              <a:t>Unguja</a:t>
            </a:r>
            <a:r>
              <a:rPr lang="de-DE" dirty="0"/>
              <a:t> (</a:t>
            </a:r>
            <a:r>
              <a:rPr lang="de-DE" dirty="0" err="1"/>
              <a:t>Zanzibar</a:t>
            </a:r>
            <a:r>
              <a:rPr lang="de-DE" dirty="0"/>
              <a:t> Island) und </a:t>
            </a:r>
            <a:r>
              <a:rPr lang="de-DE" dirty="0" err="1"/>
              <a:t>Pemba</a:t>
            </a:r>
            <a:r>
              <a:rPr lang="de-DE" dirty="0"/>
              <a:t>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</a:t>
            </a:r>
            <a:r>
              <a:rPr lang="de-DE" dirty="0" err="1" smtClean="0"/>
              <a:t>Unguja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</a:t>
            </a:r>
            <a:r>
              <a:rPr lang="de-DE" dirty="0" err="1"/>
              <a:t>Walhaie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Pemba</a:t>
            </a:r>
            <a:r>
              <a:rPr lang="de-DE" dirty="0" smtClean="0"/>
              <a:t>), Buckelwale (</a:t>
            </a:r>
            <a:r>
              <a:rPr lang="de-DE" dirty="0" err="1"/>
              <a:t>Fanjove</a:t>
            </a:r>
            <a:r>
              <a:rPr lang="de-DE" dirty="0"/>
              <a:t>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</a:t>
            </a:r>
            <a:r>
              <a:rPr lang="de-DE" dirty="0" err="1" smtClean="0"/>
              <a:t>Jozani</a:t>
            </a:r>
            <a:r>
              <a:rPr lang="de-DE" dirty="0" smtClean="0"/>
              <a:t> </a:t>
            </a:r>
            <a:r>
              <a:rPr lang="de-DE" dirty="0" err="1" smtClean="0"/>
              <a:t>Forest</a:t>
            </a:r>
            <a:endParaRPr lang="de-DE" dirty="0" smtClean="0"/>
          </a:p>
          <a:p>
            <a:r>
              <a:rPr lang="de-DE" dirty="0" smtClean="0"/>
              <a:t>Kultur:</a:t>
            </a:r>
          </a:p>
          <a:p>
            <a:pPr lvl="1"/>
            <a:r>
              <a:rPr lang="de-DE" dirty="0" err="1"/>
              <a:t>Stonetown</a:t>
            </a:r>
            <a:r>
              <a:rPr lang="de-DE" dirty="0"/>
              <a:t>: historische Stadt ist </a:t>
            </a:r>
            <a:r>
              <a:rPr lang="de-DE" dirty="0" err="1"/>
              <a:t>Unesco</a:t>
            </a:r>
            <a:r>
              <a:rPr lang="de-DE" dirty="0"/>
              <a:t>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err="1" smtClean="0"/>
              <a:t>Swahlili</a:t>
            </a:r>
            <a:r>
              <a:rPr lang="de-DE" dirty="0" smtClean="0"/>
              <a:t>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  <a:endParaRPr lang="de-DE" dirty="0" smtClean="0"/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752" y="1645920"/>
            <a:ext cx="3134967" cy="4702452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Daus – traditionelle Boote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81" y="2057400"/>
            <a:ext cx="6057900" cy="4038600"/>
          </a:xfrm>
        </p:spPr>
      </p:pic>
    </p:spTree>
    <p:extLst>
      <p:ext uri="{BB962C8B-B14F-4D97-AF65-F5344CB8AC3E}">
        <p14:creationId xmlns:p14="http://schemas.microsoft.com/office/powerpoint/2010/main" val="3198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5593728" y="1320800"/>
            <a:ext cx="4733233" cy="4394200"/>
          </a:xfrm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Die traditionelle Kleidung wird aus bunten Baumwollstoffen </a:t>
            </a:r>
            <a:r>
              <a:rPr lang="de-DE" dirty="0" smtClean="0"/>
              <a:t>gefertigt</a:t>
            </a:r>
            <a:endParaRPr lang="de-DE" dirty="0" smtClean="0"/>
          </a:p>
          <a:p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8353778" y="2409958"/>
            <a:ext cx="2954979" cy="3829869"/>
          </a:xfrm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215</Words>
  <Application>Microsoft Office PowerPoint</Application>
  <PresentationFormat>Breitbild</PresentationFormat>
  <Paragraphs>37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Daus – traditionelle Boote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23</cp:revision>
  <dcterms:created xsi:type="dcterms:W3CDTF">2015-11-25T16:37:48Z</dcterms:created>
  <dcterms:modified xsi:type="dcterms:W3CDTF">2015-12-01T09:42:18Z</dcterms:modified>
</cp:coreProperties>
</file>