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9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13" r:id="rId6"/>
    <p:sldMasterId id="2147483726" r:id="rId7"/>
    <p:sldMasterId id="2147483738" r:id="rId8"/>
    <p:sldMasterId id="2147483750" r:id="rId9"/>
    <p:sldMasterId id="2147483767" r:id="rId10"/>
  </p:sldMasterIdLst>
  <p:notesMasterIdLst>
    <p:notesMasterId r:id="rId22"/>
  </p:notesMasterIdLst>
  <p:sldIdLst>
    <p:sldId id="257" r:id="rId11"/>
    <p:sldId id="256" r:id="rId12"/>
    <p:sldId id="259" r:id="rId13"/>
    <p:sldId id="260" r:id="rId14"/>
    <p:sldId id="261" r:id="rId15"/>
    <p:sldId id="263" r:id="rId16"/>
    <p:sldId id="262" r:id="rId17"/>
    <p:sldId id="258" r:id="rId18"/>
    <p:sldId id="264" r:id="rId19"/>
    <p:sldId id="265" r:id="rId20"/>
    <p:sldId id="266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102" autoAdjust="0"/>
    <p:restoredTop sz="94660"/>
  </p:normalViewPr>
  <p:slideViewPr>
    <p:cSldViewPr snapToGrid="0">
      <p:cViewPr varScale="1">
        <p:scale>
          <a:sx n="72" d="100"/>
          <a:sy n="72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Pflanzliche Erzeugnisse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numRef>
              <c:f>Tabelle1!$B$1:$F$1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Tabelle1!$B$2:$F$2</c:f>
              <c:numCache>
                <c:formatCode>#,##0</c:formatCode>
                <c:ptCount val="5"/>
                <c:pt idx="0">
                  <c:v>14090</c:v>
                </c:pt>
                <c:pt idx="1">
                  <c:v>15485</c:v>
                </c:pt>
                <c:pt idx="2">
                  <c:v>16222</c:v>
                </c:pt>
                <c:pt idx="3">
                  <c:v>18816</c:v>
                </c:pt>
                <c:pt idx="4">
                  <c:v>16400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D5-4287-84F3-1CB946EB6E0F}"/>
            </c:ext>
          </c:extLst>
        </c:ser>
        <c:ser>
          <c:idx val="1"/>
          <c:order val="1"/>
          <c:tx>
            <c:strRef>
              <c:f>Tabelle1!$A$3</c:f>
              <c:strCache>
                <c:ptCount val="1"/>
                <c:pt idx="0">
                  <c:v>Tierische Erzeugnisse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numRef>
              <c:f>Tabelle1!$B$1:$F$1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Tabelle1!$B$3:$F$3</c:f>
              <c:numCache>
                <c:formatCode>#,##0</c:formatCode>
                <c:ptCount val="5"/>
                <c:pt idx="0">
                  <c:v>21023</c:v>
                </c:pt>
                <c:pt idx="1">
                  <c:v>22261</c:v>
                </c:pt>
                <c:pt idx="2">
                  <c:v>24529</c:v>
                </c:pt>
                <c:pt idx="3">
                  <c:v>24243</c:v>
                </c:pt>
                <c:pt idx="4">
                  <c:v>25253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DD5-4287-84F3-1CB946EB6E0F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Verkaufserlöse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numRef>
              <c:f>Tabelle1!$B$1:$F$1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Tabelle1!$B$4:$F$4</c:f>
              <c:numCache>
                <c:formatCode>#,##0</c:formatCode>
                <c:ptCount val="5"/>
                <c:pt idx="0">
                  <c:v>35113</c:v>
                </c:pt>
                <c:pt idx="1">
                  <c:v>37747</c:v>
                </c:pt>
                <c:pt idx="2">
                  <c:v>40750</c:v>
                </c:pt>
                <c:pt idx="3">
                  <c:v>43059</c:v>
                </c:pt>
                <c:pt idx="4">
                  <c:v>41653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DD5-4287-84F3-1CB946EB6E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313373136"/>
        <c:axId val="313374704"/>
        <c:extLst>
          <c:ext xmlns:c15="http://schemas.microsoft.com/office/drawing/2012/chart" uri="{02D57815-91ED-43cb-92C2-25804820EDAC}">
            <c15:filteredBarSeries>
              <c15:ser>
                <c:idx val="3"/>
                <c:order val="3"/>
                <c:tx>
                  <c:strRef>
                    <c:extLst>
                      <c:ext uri="{02D57815-91ED-43cb-92C2-25804820EDAC}">
                        <c15:formulaRef>
                          <c15:sqref>Tabelle1!$A$5</c15:sqref>
                        </c15:formulaRef>
                      </c:ext>
                    </c:extLst>
                    <c:strCache>
                      <c:ptCount val="1"/>
                      <c:pt idx="0">
                        <c:v>gesamt</c:v>
                      </c:pt>
                    </c:strCache>
                  </c:strRef>
                </c:tx>
                <c:spPr>
                  <a:solidFill>
                    <a:schemeClr val="accent4">
                      <a:alpha val="85000"/>
                    </a:schemeClr>
                  </a:solidFill>
                  <a:ln w="9525" cap="flat" cmpd="sng" algn="ctr">
                    <a:solidFill>
                      <a:schemeClr val="lt1">
                        <a:alpha val="50000"/>
                      </a:schemeClr>
                    </a:solidFill>
                    <a:round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Tabelle1!$B$1:$F$1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2009</c:v>
                      </c:pt>
                      <c:pt idx="1">
                        <c:v>2010</c:v>
                      </c:pt>
                      <c:pt idx="2">
                        <c:v>2011</c:v>
                      </c:pt>
                      <c:pt idx="3">
                        <c:v>2012</c:v>
                      </c:pt>
                      <c:pt idx="4">
                        <c:v>2013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Tabelle1!$B$5:$F$5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3-5DD5-4287-84F3-1CB946EB6E0F}"/>
                  </c:ext>
                </c:extLst>
              </c15:ser>
            </c15:filteredBarSeries>
          </c:ext>
        </c:extLst>
      </c:barChart>
      <c:catAx>
        <c:axId val="31337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13374704"/>
        <c:crosses val="autoZero"/>
        <c:auto val="1"/>
        <c:lblAlgn val="ctr"/>
        <c:lblOffset val="100"/>
        <c:noMultiLvlLbl val="0"/>
      </c:catAx>
      <c:valAx>
        <c:axId val="31337470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313373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[Mappe1]Tabelle1!$A$2</c:f>
              <c:strCache>
                <c:ptCount val="1"/>
                <c:pt idx="0">
                  <c:v>Pflanzliche Erzeugnisse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cat>
            <c:numRef>
              <c:f>[Mappe1]Tabelle1!$B$1:$F$1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[Mappe1]Tabelle1!$B$2:$F$2</c:f>
              <c:numCache>
                <c:formatCode>#,##0</c:formatCode>
                <c:ptCount val="5"/>
                <c:pt idx="0">
                  <c:v>14090</c:v>
                </c:pt>
                <c:pt idx="1">
                  <c:v>15485</c:v>
                </c:pt>
                <c:pt idx="2">
                  <c:v>16222</c:v>
                </c:pt>
                <c:pt idx="3">
                  <c:v>18816</c:v>
                </c:pt>
                <c:pt idx="4">
                  <c:v>16400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1C9-4E53-8CFE-A3EC5416C5C7}"/>
            </c:ext>
          </c:extLst>
        </c:ser>
        <c:ser>
          <c:idx val="1"/>
          <c:order val="1"/>
          <c:tx>
            <c:strRef>
              <c:f>[Mappe1]Tabelle1!$A$3</c:f>
              <c:strCache>
                <c:ptCount val="1"/>
                <c:pt idx="0">
                  <c:v>Tierische Erzeugnisse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cat>
            <c:numRef>
              <c:f>[Mappe1]Tabelle1!$B$1:$F$1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[Mappe1]Tabelle1!$B$3:$F$3</c:f>
              <c:numCache>
                <c:formatCode>#,##0</c:formatCode>
                <c:ptCount val="5"/>
                <c:pt idx="0">
                  <c:v>21023</c:v>
                </c:pt>
                <c:pt idx="1">
                  <c:v>22261</c:v>
                </c:pt>
                <c:pt idx="2">
                  <c:v>24529</c:v>
                </c:pt>
                <c:pt idx="3">
                  <c:v>24243</c:v>
                </c:pt>
                <c:pt idx="4">
                  <c:v>25253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1C9-4E53-8CFE-A3EC5416C5C7}"/>
            </c:ext>
          </c:extLst>
        </c:ser>
        <c:ser>
          <c:idx val="2"/>
          <c:order val="2"/>
          <c:tx>
            <c:strRef>
              <c:f>[Mappe1]Tabelle1!$A$4</c:f>
              <c:strCache>
                <c:ptCount val="1"/>
                <c:pt idx="0">
                  <c:v>Verkaufserlöse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cat>
            <c:numRef>
              <c:f>[Mappe1]Tabelle1!$B$1:$F$1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[Mappe1]Tabelle1!$B$4:$F$4</c:f>
              <c:numCache>
                <c:formatCode>#,##0</c:formatCode>
                <c:ptCount val="5"/>
                <c:pt idx="0">
                  <c:v>35113</c:v>
                </c:pt>
                <c:pt idx="1">
                  <c:v>37747</c:v>
                </c:pt>
                <c:pt idx="2">
                  <c:v>40750</c:v>
                </c:pt>
                <c:pt idx="3">
                  <c:v>43059</c:v>
                </c:pt>
                <c:pt idx="4">
                  <c:v>41653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1C9-4E53-8CFE-A3EC5416C5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1330416"/>
        <c:axId val="311329240"/>
        <c:extLst>
          <c:ext xmlns:c15="http://schemas.microsoft.com/office/drawing/2012/chart" uri="{02D57815-91ED-43cb-92C2-25804820EDAC}">
            <c15:filteredLineSeries>
              <c15:ser>
                <c:idx val="3"/>
                <c:order val="3"/>
                <c:tx>
                  <c:strRef>
                    <c:extLst>
                      <c:ext uri="{02D57815-91ED-43cb-92C2-25804820EDAC}">
                        <c15:formulaRef>
                          <c15:sqref>[Mappe1]Tabelle1!$A$5</c15:sqref>
                        </c15:formulaRef>
                      </c:ext>
                    </c:extLst>
                    <c:strCache>
                      <c:ptCount val="1"/>
                      <c:pt idx="0">
                        <c:v>gesamt</c:v>
                      </c:pt>
                    </c:strCache>
                  </c:strRef>
                </c:tx>
                <c:spPr>
                  <a:ln w="317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17"/>
                  <c:spPr>
                    <a:solidFill>
                      <a:schemeClr val="accent4"/>
                    </a:solidFill>
                    <a:ln>
                      <a:noFill/>
                    </a:ln>
                    <a:effectLst/>
                  </c:spPr>
                </c:marker>
                <c:cat>
                  <c:numRef>
                    <c:extLst>
                      <c:ext uri="{02D57815-91ED-43cb-92C2-25804820EDAC}">
                        <c15:formulaRef>
                          <c15:sqref>[Mappe1]Tabelle1!$B$1:$F$1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2009</c:v>
                      </c:pt>
                      <c:pt idx="1">
                        <c:v>2010</c:v>
                      </c:pt>
                      <c:pt idx="2">
                        <c:v>2011</c:v>
                      </c:pt>
                      <c:pt idx="3">
                        <c:v>2012</c:v>
                      </c:pt>
                      <c:pt idx="4">
                        <c:v>2013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[Mappe1]Tabelle1!$B$5:$F$5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3-C1C9-4E53-8CFE-A3EC5416C5C7}"/>
                  </c:ext>
                </c:extLst>
              </c15:ser>
            </c15:filteredLineSeries>
          </c:ext>
        </c:extLst>
      </c:lineChart>
      <c:catAx>
        <c:axId val="31133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11329240"/>
        <c:crosses val="autoZero"/>
        <c:auto val="1"/>
        <c:lblAlgn val="ctr"/>
        <c:lblOffset val="100"/>
        <c:noMultiLvlLbl val="0"/>
      </c:catAx>
      <c:valAx>
        <c:axId val="31132924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311330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smtClean="0"/>
              <a:t>Weinproduktion in Deutschland</a:t>
            </a:r>
            <a:endParaRPr lang="de-DE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Weißwein/-most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Tabelle1!$A$2:$A$6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4093</c:v>
                </c:pt>
                <c:pt idx="1">
                  <c:v>5412</c:v>
                </c:pt>
                <c:pt idx="2">
                  <c:v>5482</c:v>
                </c:pt>
                <c:pt idx="3">
                  <c:v>5142</c:v>
                </c:pt>
                <c:pt idx="4">
                  <c:v>5788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DB-4C68-B613-A10014EAB5BE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Rotwein/-most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Tabelle1!$A$2:$A$6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2814</c:v>
                </c:pt>
                <c:pt idx="1">
                  <c:v>3720</c:v>
                </c:pt>
                <c:pt idx="2">
                  <c:v>3529</c:v>
                </c:pt>
                <c:pt idx="3">
                  <c:v>3267</c:v>
                </c:pt>
                <c:pt idx="4">
                  <c:v>3413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DB-4C68-B613-A10014EAB5BE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gesamt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Tabelle1!$A$2:$A$6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Tabelle1!$D$2:$D$6</c:f>
              <c:numCache>
                <c:formatCode>General</c:formatCode>
                <c:ptCount val="5"/>
                <c:pt idx="0">
                  <c:v>6906</c:v>
                </c:pt>
                <c:pt idx="1">
                  <c:v>9132</c:v>
                </c:pt>
                <c:pt idx="2">
                  <c:v>9012</c:v>
                </c:pt>
                <c:pt idx="3">
                  <c:v>8409</c:v>
                </c:pt>
                <c:pt idx="4">
                  <c:v>9202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9DB-4C68-B613-A10014EAB5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429957560"/>
        <c:axId val="429952640"/>
      </c:barChart>
      <c:catAx>
        <c:axId val="429957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29952640"/>
        <c:crosses val="autoZero"/>
        <c:auto val="1"/>
        <c:lblAlgn val="ctr"/>
        <c:lblOffset val="100"/>
        <c:noMultiLvlLbl val="0"/>
      </c:catAx>
      <c:valAx>
        <c:axId val="429952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29957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21C520D-AC76-40FC-9AF3-1FBCE1DDCF44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524B2599-9033-49B6-AB05-45E5ED9D084E}" type="presOf" srcId="{919B0E58-D9E9-4D8A-8BEA-06A4C3B4B3D0}" destId="{0E1D3408-185D-44BF-AAE1-D1A03A4F96C6}" srcOrd="0" destOrd="0" presId="urn:diagrams.loki3.com/BracketList"/>
    <dgm:cxn modelId="{6F21E928-4824-437D-9DF6-28D33CB59267}" type="presOf" srcId="{F660A354-7956-463B-A42C-60E89379B46A}" destId="{4D2BFD1A-99BF-45D9-91C1-78C19CE4B96F}" srcOrd="0" destOrd="0" presId="urn:diagrams.loki3.com/BracketList"/>
    <dgm:cxn modelId="{D99DF02E-33E7-4713-8924-337DD48DCD90}" type="presOf" srcId="{0636DE85-4200-4420-9C4E-A92C0A92E5B9}" destId="{35045FEA-22FD-48CE-A71D-E72804E9482E}" srcOrd="0" destOrd="0" presId="urn:diagrams.loki3.com/BracketList"/>
    <dgm:cxn modelId="{DA016254-7731-44B9-BD13-60974505217A}" type="presOf" srcId="{9B5581E3-87A0-4A85-A245-84F9AF22F509}" destId="{D6345A8A-5D17-416F-BC5E-BA27D8AC37BD}" srcOrd="0" destOrd="0" presId="urn:diagrams.loki3.com/BracketList"/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49D35EB6-FA21-452E-A142-FAC5F532D857}" type="presOf" srcId="{249E3E34-87A3-4F4E-A9C1-7ED705A474F1}" destId="{D6345A8A-5D17-416F-BC5E-BA27D8AC37BD}" srcOrd="0" destOrd="1" presId="urn:diagrams.loki3.com/BracketList"/>
    <dgm:cxn modelId="{BE35C63C-8CBD-4A64-BB69-90D74E662F2F}" type="presOf" srcId="{70BEC22E-51D1-49E5-9AF0-4B7FB212EA04}" destId="{D0942CB2-408B-477C-AEA1-68036DD35C12}" srcOrd="0" destOrd="0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DD383E22-42D3-4386-B049-A8B3DF14180F}" type="presParOf" srcId="{0E1D3408-185D-44BF-AAE1-D1A03A4F96C6}" destId="{3C0CF2FE-8E04-4FD4-BDFC-B46B8E7F3F95}" srcOrd="0" destOrd="0" presId="urn:diagrams.loki3.com/BracketList"/>
    <dgm:cxn modelId="{A95E5A2D-A032-4610-9E5C-88AD015245F8}" type="presParOf" srcId="{3C0CF2FE-8E04-4FD4-BDFC-B46B8E7F3F95}" destId="{35045FEA-22FD-48CE-A71D-E72804E9482E}" srcOrd="0" destOrd="0" presId="urn:diagrams.loki3.com/BracketList"/>
    <dgm:cxn modelId="{34ED79F5-7978-42AC-85F9-B177A76080B0}" type="presParOf" srcId="{3C0CF2FE-8E04-4FD4-BDFC-B46B8E7F3F95}" destId="{E03633E9-DC36-4CF6-A70D-8F876981C624}" srcOrd="1" destOrd="0" presId="urn:diagrams.loki3.com/BracketList"/>
    <dgm:cxn modelId="{4F468DAF-D553-469F-AECA-36BF2F567FCC}" type="presParOf" srcId="{3C0CF2FE-8E04-4FD4-BDFC-B46B8E7F3F95}" destId="{7BADC8E1-A800-4995-8F21-06613DCFAB9E}" srcOrd="2" destOrd="0" presId="urn:diagrams.loki3.com/BracketList"/>
    <dgm:cxn modelId="{01B6A120-8963-48E8-985A-7AB02DDC2E8B}" type="presParOf" srcId="{3C0CF2FE-8E04-4FD4-BDFC-B46B8E7F3F95}" destId="{D6345A8A-5D17-416F-BC5E-BA27D8AC37BD}" srcOrd="3" destOrd="0" presId="urn:diagrams.loki3.com/BracketList"/>
    <dgm:cxn modelId="{48EDC132-BC76-4573-B72E-0B1E07568B49}" type="presParOf" srcId="{0E1D3408-185D-44BF-AAE1-D1A03A4F96C6}" destId="{D5E1B982-6782-47C1-BD51-4E57C2F797D8}" srcOrd="1" destOrd="0" presId="urn:diagrams.loki3.com/BracketList"/>
    <dgm:cxn modelId="{57BBDAC0-51B2-4112-91F4-B27422070D47}" type="presParOf" srcId="{0E1D3408-185D-44BF-AAE1-D1A03A4F96C6}" destId="{FA761BA2-FA23-4167-8506-B4362006CCE2}" srcOrd="2" destOrd="0" presId="urn:diagrams.loki3.com/BracketList"/>
    <dgm:cxn modelId="{DF943023-AC1E-469D-B6F8-040AFC824FF8}" type="presParOf" srcId="{FA761BA2-FA23-4167-8506-B4362006CCE2}" destId="{D0942CB2-408B-477C-AEA1-68036DD35C12}" srcOrd="0" destOrd="0" presId="urn:diagrams.loki3.com/BracketList"/>
    <dgm:cxn modelId="{3F9CB2C9-9CAF-4830-8B0B-3C2131603644}" type="presParOf" srcId="{FA761BA2-FA23-4167-8506-B4362006CCE2}" destId="{D667154A-6DE8-4D9F-A07D-D7C70CD91CCB}" srcOrd="1" destOrd="0" presId="urn:diagrams.loki3.com/BracketList"/>
    <dgm:cxn modelId="{1057BC5F-0A34-4DAB-9B87-2D609F30263A}" type="presParOf" srcId="{FA761BA2-FA23-4167-8506-B4362006CCE2}" destId="{008E3A1D-6E9F-4520-A774-091B6A5C23BD}" srcOrd="2" destOrd="0" presId="urn:diagrams.loki3.com/BracketList"/>
    <dgm:cxn modelId="{C64EE737-4986-427A-AECF-4A3D3DF33EDB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4E9884-3104-4930-957C-F9B8100DD690}" type="datetimeFigureOut">
              <a:rPr lang="de-DE" smtClean="0"/>
              <a:t>07.12.2015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79161F-A530-4508-99A0-3E75EB3BF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4553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Diagramme</a:t>
            </a:r>
            <a:r>
              <a:rPr lang="de-DE" baseline="0" dirty="0" smtClean="0"/>
              <a:t> sind zum Teil noch aussagekräftiger als Tabellen, da sie auch über die Wahl der Diagrammform die Aussagekraft des Zahlenmaterials beeinflussen können.</a:t>
            </a:r>
          </a:p>
          <a:p>
            <a:r>
              <a:rPr lang="de-DE" baseline="0" dirty="0" smtClean="0"/>
              <a:t>Übliche Diagrammformen sind Säulen-, Balken, Linien oder Kreisdiagramme.</a:t>
            </a:r>
          </a:p>
          <a:p>
            <a:endParaRPr lang="de-DE" baseline="0" dirty="0" smtClean="0"/>
          </a:p>
          <a:p>
            <a:r>
              <a:rPr lang="de-DE" baseline="0" dirty="0" smtClean="0"/>
              <a:t>Bei vielen Textverarbeitungsprogrammen können Diagramme relativ einfach erstellt werden, auch können Sie über diese Funktionen die unterschiedlichen Aussagen der einzelnen Diagrammformen testen.</a:t>
            </a:r>
          </a:p>
          <a:p>
            <a:endParaRPr lang="de-DE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884708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Hier beispielsweise die Grundlage, um über die Einkommensentwicklung in der Landwirtschaft</a:t>
            </a:r>
            <a:r>
              <a:rPr lang="de-DE" baseline="0" dirty="0" smtClean="0"/>
              <a:t> zu argumentieren …</a:t>
            </a:r>
            <a:endParaRPr lang="de-DE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Ausführliche</a:t>
            </a:r>
            <a:r>
              <a:rPr lang="de-DE" baseline="0" dirty="0" smtClean="0"/>
              <a:t> Tabellen wie beispielsweise ganze Versuchsreihen müssen in den Anhang; in diesem Fall ist es ratsam, für die Arbeit unter Umständen eine Übersichtstabelle zu erstellen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In diesem Beispiel umfangreiche Tabellen, die auf den Seiten des statistischen Bundesamte veröffentlicht sind, zusammengefasst.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Denkbar bei Tabellen sind aber auch Textdarstellungen oder Gegenüberstellungen.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Textverarbeitungsprogramme bieten eine ganze Reihe von Funktionen für die ansprechende und aussagekräftige Gestaltung von Tabellen</a:t>
            </a: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7824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64C9-F12A-4BCD-8A3E-443C7A6CB406}" type="datetimeFigureOut">
              <a:rPr lang="de-DE" smtClean="0"/>
              <a:t>07.12.2015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7B2-4183-43A1-A110-780C4A67A5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4575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64C9-F12A-4BCD-8A3E-443C7A6CB406}" type="datetimeFigureOut">
              <a:rPr lang="de-DE" smtClean="0"/>
              <a:t>07.12.2015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7B2-4183-43A1-A110-780C4A67A5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377142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with Bullets and Sub-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85950"/>
            <a:ext cx="10172700" cy="4171950"/>
          </a:xfrm>
          <a:prstGeom prst="rect">
            <a:avLst/>
          </a:prstGeom>
        </p:spPr>
        <p:txBody>
          <a:bodyPr vert="horz"/>
          <a:lstStyle>
            <a:lvl1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1" i="0">
                <a:latin typeface="+mn-lt"/>
                <a:cs typeface="Helvetica"/>
              </a:defRPr>
            </a:lvl1pPr>
            <a:lvl2pPr marL="548640" indent="0" algn="l">
              <a:spcBef>
                <a:spcPts val="1125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000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310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with Subtitle, Bullets, and Sub-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85950"/>
            <a:ext cx="10172700" cy="41719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375" b="1" i="0">
                <a:latin typeface="+mn-lt"/>
                <a:cs typeface="Helvetica"/>
              </a:defRPr>
            </a:lvl1pPr>
            <a:lvl2pPr marL="0" indent="-288036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25000"/>
              <a:buFont typeface="Arial"/>
              <a:buChar char="•"/>
              <a:defRPr sz="2625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1149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66800" y="1885950"/>
            <a:ext cx="4629150" cy="41719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375" b="1" i="0">
                <a:latin typeface="+mn-lt"/>
                <a:cs typeface="Helvetica"/>
              </a:defRPr>
            </a:lvl1pPr>
            <a:lvl2pPr marL="0" indent="-288036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25000"/>
              <a:buFont typeface="Arial"/>
              <a:buChar char="•"/>
              <a:defRPr sz="2625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6267450" y="1885950"/>
            <a:ext cx="4972050" cy="41719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375" b="1" i="0">
                <a:latin typeface="+mn-lt"/>
                <a:cs typeface="Helvetica"/>
              </a:defRPr>
            </a:lvl1pPr>
            <a:lvl2pPr marL="0" indent="-288036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25000"/>
              <a:buFont typeface="Arial"/>
              <a:buChar char="•"/>
              <a:defRPr sz="2625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312521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952500" y="1600200"/>
            <a:ext cx="10287000" cy="4572000"/>
          </a:xfrm>
          <a:prstGeom prst="rect">
            <a:avLst/>
          </a:prstGeom>
        </p:spPr>
        <p:txBody>
          <a:bodyPr vert="horz" lIns="0" tIns="0" rIns="0" bIns="0" anchor="ctr" anchorCtr="1"/>
          <a:lstStyle>
            <a:lvl1pPr marL="257175" indent="0" algn="ctr">
              <a:buNone/>
              <a:defRPr b="0" i="0">
                <a:latin typeface="+mn-lt"/>
                <a:cs typeface="M Avenir Medium"/>
              </a:defRPr>
            </a:lvl1pPr>
          </a:lstStyle>
          <a:p>
            <a:pPr lvl="0"/>
            <a:r>
              <a:rPr lang="en-US" noProof="0" smtClean="0">
                <a:sym typeface="Gill Sans" charset="0"/>
              </a:rPr>
              <a:t>Drag picture to placeholder or click icon to add</a:t>
            </a:r>
            <a:endParaRPr lang="en-US" noProof="0" dirty="0" smtClean="0"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7611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in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52500" y="1885950"/>
            <a:ext cx="10287000" cy="41719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lang="en-US" sz="3000" b="0" i="0" u="none" baseline="0" smtClean="0">
                <a:latin typeface="+mn-lt"/>
                <a:cs typeface="Helvetica"/>
              </a:defRPr>
            </a:lvl1pPr>
            <a:lvl2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000" b="0" i="0">
                <a:latin typeface="Bk Avenir Book"/>
                <a:cs typeface="Bk Avenir Book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2505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 userDrawn="1"/>
        </p:nvSpPr>
        <p:spPr bwMode="auto">
          <a:xfrm>
            <a:off x="4210050" y="4898231"/>
            <a:ext cx="70294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ヒラギノ角ゴ ProN W3" charset="-128"/>
                <a:cs typeface="+mn-cs"/>
                <a:sym typeface="Gill Sans" charset="0"/>
              </a:rPr>
              <a:t>- quoted person</a:t>
            </a:r>
            <a:r>
              <a:rPr kumimoji="0" lang="en-US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ヒラギノ角ゴ ProN W3" charset="-128"/>
                <a:cs typeface="+mn-cs"/>
                <a:sym typeface="Gill Sans" charset="0"/>
              </a:rPr>
              <a:t>’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ヒラギノ角ゴ ProN W3" charset="-128"/>
                <a:cs typeface="+mn-cs"/>
                <a:sym typeface="Gill Sans" charset="0"/>
              </a:rPr>
              <a:t>s name here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52500" y="1428750"/>
            <a:ext cx="10287000" cy="28003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lang="en-US" sz="3000" b="0" i="1" u="none" baseline="0" smtClean="0">
                <a:latin typeface="+mn-lt"/>
                <a:cs typeface="Helvetica Light"/>
              </a:defRPr>
            </a:lvl1pPr>
            <a:lvl2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000" b="0" i="0">
                <a:latin typeface="Bk Avenir Book"/>
                <a:cs typeface="Bk Avenir Book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15360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52500" y="1428750"/>
            <a:ext cx="10287000" cy="38290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lang="en-US" sz="3000" b="0" i="0" u="none" baseline="0" smtClean="0">
                <a:latin typeface="+mn-lt"/>
                <a:cs typeface="Helvetica Light"/>
              </a:defRPr>
            </a:lvl1pPr>
            <a:lvl2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000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659725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952500" y="1428750"/>
            <a:ext cx="10287000" cy="41719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lang="en-US" sz="1500" u="none" baseline="0" smtClean="0">
                <a:latin typeface="+mn-lt"/>
                <a:cs typeface="Andale Mono"/>
              </a:defRPr>
            </a:lvl1pPr>
            <a:lvl2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000" b="0" i="0">
                <a:latin typeface="Bk Avenir Book"/>
                <a:cs typeface="Bk Avenir Book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10697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"/>
          <p:cNvSpPr>
            <a:spLocks noChangeShapeType="1"/>
          </p:cNvSpPr>
          <p:nvPr userDrawn="1"/>
        </p:nvSpPr>
        <p:spPr bwMode="auto">
          <a:xfrm>
            <a:off x="619125" y="885825"/>
            <a:ext cx="241935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3" name="Line 2"/>
          <p:cNvSpPr>
            <a:spLocks noChangeShapeType="1"/>
          </p:cNvSpPr>
          <p:nvPr userDrawn="1"/>
        </p:nvSpPr>
        <p:spPr bwMode="auto">
          <a:xfrm>
            <a:off x="619125" y="2684860"/>
            <a:ext cx="2419350" cy="119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4" name="Line 3"/>
          <p:cNvSpPr>
            <a:spLocks noChangeShapeType="1"/>
          </p:cNvSpPr>
          <p:nvPr userDrawn="1"/>
        </p:nvSpPr>
        <p:spPr bwMode="auto">
          <a:xfrm>
            <a:off x="619125" y="1757362"/>
            <a:ext cx="241935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5" name="AutoShape 4"/>
          <p:cNvSpPr>
            <a:spLocks/>
          </p:cNvSpPr>
          <p:nvPr userDrawn="1"/>
        </p:nvSpPr>
        <p:spPr bwMode="auto">
          <a:xfrm>
            <a:off x="7667625" y="914400"/>
            <a:ext cx="3771900" cy="1219200"/>
          </a:xfrm>
          <a:prstGeom prst="rightArrow">
            <a:avLst>
              <a:gd name="adj1" fmla="val 35944"/>
              <a:gd name="adj2" fmla="val 94273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6" name="AutoShape 5"/>
          <p:cNvSpPr>
            <a:spLocks/>
          </p:cNvSpPr>
          <p:nvPr userDrawn="1"/>
        </p:nvSpPr>
        <p:spPr bwMode="auto">
          <a:xfrm>
            <a:off x="7672388" y="2538413"/>
            <a:ext cx="3752850" cy="1095375"/>
          </a:xfrm>
          <a:prstGeom prst="roundRect">
            <a:avLst>
              <a:gd name="adj" fmla="val 36954"/>
            </a:avLst>
          </a:prstGeom>
          <a:noFill/>
          <a:ln w="38100">
            <a:solidFill>
              <a:srgbClr val="FDB91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7" name="Rectangle 6"/>
          <p:cNvSpPr>
            <a:spLocks/>
          </p:cNvSpPr>
          <p:nvPr userDrawn="1"/>
        </p:nvSpPr>
        <p:spPr bwMode="auto">
          <a:xfrm>
            <a:off x="7667625" y="4038600"/>
            <a:ext cx="3762375" cy="19050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charset="0"/>
                <a:ea typeface="MS PGothic" pitchFamily="34" charset="-128"/>
                <a:cs typeface="+mn-cs"/>
                <a:sym typeface="M Avenir Medium" charset="0"/>
              </a:rPr>
              <a:t>Text here</a:t>
            </a:r>
          </a:p>
        </p:txBody>
      </p:sp>
      <p:sp>
        <p:nvSpPr>
          <p:cNvPr id="8" name="Line 7"/>
          <p:cNvSpPr>
            <a:spLocks noChangeShapeType="1"/>
          </p:cNvSpPr>
          <p:nvPr userDrawn="1"/>
        </p:nvSpPr>
        <p:spPr bwMode="auto">
          <a:xfrm>
            <a:off x="619125" y="3562350"/>
            <a:ext cx="2419350" cy="0"/>
          </a:xfrm>
          <a:prstGeom prst="line">
            <a:avLst/>
          </a:prstGeom>
          <a:noFill/>
          <a:ln w="63500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9" name="Line 8"/>
          <p:cNvSpPr>
            <a:spLocks noChangeShapeType="1"/>
          </p:cNvSpPr>
          <p:nvPr userDrawn="1"/>
        </p:nvSpPr>
        <p:spPr bwMode="auto">
          <a:xfrm>
            <a:off x="619125" y="5437585"/>
            <a:ext cx="2419350" cy="1190"/>
          </a:xfrm>
          <a:prstGeom prst="line">
            <a:avLst/>
          </a:prstGeom>
          <a:noFill/>
          <a:ln w="63500">
            <a:solidFill>
              <a:schemeClr val="tx1"/>
            </a:solidFill>
            <a:prstDash val="sysDot"/>
            <a:miter lim="800000"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10" name="Line 9"/>
          <p:cNvSpPr>
            <a:spLocks noChangeShapeType="1"/>
          </p:cNvSpPr>
          <p:nvPr userDrawn="1"/>
        </p:nvSpPr>
        <p:spPr bwMode="auto">
          <a:xfrm>
            <a:off x="619125" y="4462463"/>
            <a:ext cx="2419350" cy="0"/>
          </a:xfrm>
          <a:prstGeom prst="line">
            <a:avLst/>
          </a:prstGeom>
          <a:noFill/>
          <a:ln w="63500">
            <a:solidFill>
              <a:schemeClr val="tx1"/>
            </a:solidFill>
            <a:prstDash val="sysDot"/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11" name="Rectangle 10"/>
          <p:cNvSpPr>
            <a:spLocks/>
          </p:cNvSpPr>
          <p:nvPr userDrawn="1"/>
        </p:nvSpPr>
        <p:spPr bwMode="auto">
          <a:xfrm>
            <a:off x="3467100" y="847725"/>
            <a:ext cx="3762375" cy="1171575"/>
          </a:xfrm>
          <a:prstGeom prst="rect">
            <a:avLst/>
          </a:prstGeom>
          <a:solidFill>
            <a:srgbClr val="C7493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charset="0"/>
                <a:ea typeface="MS PGothic" pitchFamily="34" charset="-128"/>
                <a:cs typeface="+mn-cs"/>
                <a:sym typeface="M Avenir Medium" charset="0"/>
              </a:rPr>
              <a:t>Text here</a:t>
            </a:r>
          </a:p>
        </p:txBody>
      </p:sp>
      <p:sp>
        <p:nvSpPr>
          <p:cNvPr id="12" name="AutoShape 11"/>
          <p:cNvSpPr>
            <a:spLocks/>
          </p:cNvSpPr>
          <p:nvPr userDrawn="1"/>
        </p:nvSpPr>
        <p:spPr bwMode="auto">
          <a:xfrm>
            <a:off x="3471863" y="2538413"/>
            <a:ext cx="3752850" cy="1095375"/>
          </a:xfrm>
          <a:prstGeom prst="roundRect">
            <a:avLst>
              <a:gd name="adj" fmla="val 14634"/>
            </a:avLst>
          </a:prstGeom>
          <a:solidFill>
            <a:srgbClr val="0F628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charset="0"/>
                <a:ea typeface="MS PGothic" pitchFamily="34" charset="-128"/>
                <a:cs typeface="+mn-cs"/>
                <a:sym typeface="M Avenir Medium" charset="0"/>
              </a:rPr>
              <a:t>Text here</a:t>
            </a:r>
          </a:p>
        </p:txBody>
      </p:sp>
      <p:sp>
        <p:nvSpPr>
          <p:cNvPr id="13" name="Freeform 12"/>
          <p:cNvSpPr>
            <a:spLocks/>
          </p:cNvSpPr>
          <p:nvPr userDrawn="1"/>
        </p:nvSpPr>
        <p:spPr bwMode="auto">
          <a:xfrm>
            <a:off x="3424238" y="4162425"/>
            <a:ext cx="2047875" cy="2095500"/>
          </a:xfrm>
          <a:custGeom>
            <a:avLst/>
            <a:gdLst>
              <a:gd name="T0" fmla="*/ 2147483647 w 21580"/>
              <a:gd name="T1" fmla="*/ 0 h 21600"/>
              <a:gd name="T2" fmla="*/ 2147483647 w 21580"/>
              <a:gd name="T3" fmla="*/ 2147483647 h 21600"/>
              <a:gd name="T4" fmla="*/ 2147483647 w 21580"/>
              <a:gd name="T5" fmla="*/ 2147483647 h 21600"/>
              <a:gd name="T6" fmla="*/ 2147483647 w 21580"/>
              <a:gd name="T7" fmla="*/ 2147483647 h 21600"/>
              <a:gd name="T8" fmla="*/ 2147483647 w 21580"/>
              <a:gd name="T9" fmla="*/ 2147483647 h 21600"/>
              <a:gd name="T10" fmla="*/ 2147483647 w 21580"/>
              <a:gd name="T11" fmla="*/ 2147483647 h 21600"/>
              <a:gd name="T12" fmla="*/ 0 w 21580"/>
              <a:gd name="T13" fmla="*/ 2147483647 h 21600"/>
              <a:gd name="T14" fmla="*/ 2147483647 w 21580"/>
              <a:gd name="T15" fmla="*/ 2147483647 h 21600"/>
              <a:gd name="T16" fmla="*/ 2147483647 w 21580"/>
              <a:gd name="T17" fmla="*/ 2147483647 h 21600"/>
              <a:gd name="T18" fmla="*/ 2147483647 w 21580"/>
              <a:gd name="T19" fmla="*/ 2147483647 h 21600"/>
              <a:gd name="T20" fmla="*/ 2147483647 w 21580"/>
              <a:gd name="T21" fmla="*/ 2147483647 h 21600"/>
              <a:gd name="T22" fmla="*/ 2147483647 w 21580"/>
              <a:gd name="T23" fmla="*/ 0 h 21600"/>
              <a:gd name="T24" fmla="*/ 2147483647 w 21580"/>
              <a:gd name="T25" fmla="*/ 0 h 216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1580" h="21600">
                <a:moveTo>
                  <a:pt x="14579" y="0"/>
                </a:moveTo>
                <a:lnTo>
                  <a:pt x="21580" y="19"/>
                </a:lnTo>
                <a:cubicBezTo>
                  <a:pt x="21580" y="19"/>
                  <a:pt x="21560" y="3203"/>
                  <a:pt x="21580" y="8391"/>
                </a:cubicBezTo>
                <a:cubicBezTo>
                  <a:pt x="21600" y="13578"/>
                  <a:pt x="18777" y="17016"/>
                  <a:pt x="12431" y="17016"/>
                </a:cubicBezTo>
                <a:cubicBezTo>
                  <a:pt x="11396" y="17016"/>
                  <a:pt x="9288" y="17016"/>
                  <a:pt x="9288" y="17016"/>
                </a:cubicBezTo>
                <a:lnTo>
                  <a:pt x="9288" y="21600"/>
                </a:lnTo>
                <a:lnTo>
                  <a:pt x="0" y="13597"/>
                </a:lnTo>
                <a:lnTo>
                  <a:pt x="9288" y="5672"/>
                </a:lnTo>
                <a:lnTo>
                  <a:pt x="9288" y="10256"/>
                </a:lnTo>
                <a:lnTo>
                  <a:pt x="12152" y="10256"/>
                </a:lnTo>
                <a:cubicBezTo>
                  <a:pt x="12152" y="10256"/>
                  <a:pt x="14579" y="10412"/>
                  <a:pt x="14579" y="7945"/>
                </a:cubicBezTo>
                <a:cubicBezTo>
                  <a:pt x="14579" y="5302"/>
                  <a:pt x="14579" y="0"/>
                  <a:pt x="14579" y="0"/>
                </a:cubicBezTo>
                <a:close/>
                <a:moveTo>
                  <a:pt x="14579" y="0"/>
                </a:moveTo>
              </a:path>
            </a:pathLst>
          </a:custGeom>
          <a:noFill/>
          <a:ln w="635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14" name="Oval 13"/>
          <p:cNvSpPr>
            <a:spLocks/>
          </p:cNvSpPr>
          <p:nvPr userDrawn="1"/>
        </p:nvSpPr>
        <p:spPr bwMode="auto">
          <a:xfrm>
            <a:off x="5915025" y="4324350"/>
            <a:ext cx="1333500" cy="1333500"/>
          </a:xfrm>
          <a:prstGeom prst="ellipse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charset="0"/>
                <a:ea typeface="MS PGothic" pitchFamily="34" charset="-128"/>
                <a:cs typeface="+mn-cs"/>
                <a:sym typeface="M Avenir Medium" charset="0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814140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 userDrawn="1"/>
        </p:nvSpPr>
        <p:spPr bwMode="auto">
          <a:xfrm>
            <a:off x="3373041" y="928688"/>
            <a:ext cx="1066800" cy="10668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3" name="Rectangle 2"/>
          <p:cNvSpPr>
            <a:spLocks/>
          </p:cNvSpPr>
          <p:nvPr userDrawn="1"/>
        </p:nvSpPr>
        <p:spPr bwMode="auto">
          <a:xfrm>
            <a:off x="3373041" y="2938463"/>
            <a:ext cx="1066800" cy="1067991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4" name="Rectangle 3"/>
          <p:cNvSpPr>
            <a:spLocks/>
          </p:cNvSpPr>
          <p:nvPr userDrawn="1"/>
        </p:nvSpPr>
        <p:spPr bwMode="auto">
          <a:xfrm>
            <a:off x="5554266" y="927498"/>
            <a:ext cx="1066800" cy="1067990"/>
          </a:xfrm>
          <a:prstGeom prst="rect">
            <a:avLst/>
          </a:prstGeom>
          <a:solidFill>
            <a:srgbClr val="3B3C3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5" name="Rectangle 4"/>
          <p:cNvSpPr>
            <a:spLocks/>
          </p:cNvSpPr>
          <p:nvPr userDrawn="1"/>
        </p:nvSpPr>
        <p:spPr bwMode="auto">
          <a:xfrm>
            <a:off x="1185863" y="928688"/>
            <a:ext cx="1066800" cy="1066800"/>
          </a:xfrm>
          <a:prstGeom prst="rect">
            <a:avLst/>
          </a:prstGeom>
          <a:solidFill>
            <a:srgbClr val="FDB91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6" name="Rectangle 5"/>
          <p:cNvSpPr>
            <a:spLocks/>
          </p:cNvSpPr>
          <p:nvPr userDrawn="1"/>
        </p:nvSpPr>
        <p:spPr bwMode="auto">
          <a:xfrm>
            <a:off x="7735492" y="928688"/>
            <a:ext cx="1067990" cy="1066800"/>
          </a:xfrm>
          <a:prstGeom prst="rect">
            <a:avLst/>
          </a:prstGeom>
          <a:solidFill>
            <a:srgbClr val="8A171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7" name="Rectangle 6"/>
          <p:cNvSpPr>
            <a:spLocks/>
          </p:cNvSpPr>
          <p:nvPr userDrawn="1"/>
        </p:nvSpPr>
        <p:spPr bwMode="auto">
          <a:xfrm>
            <a:off x="5544742" y="2890838"/>
            <a:ext cx="1067990" cy="1067991"/>
          </a:xfrm>
          <a:prstGeom prst="rect">
            <a:avLst/>
          </a:prstGeom>
          <a:solidFill>
            <a:srgbClr val="58585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8" name="Rectangle 7"/>
          <p:cNvSpPr>
            <a:spLocks/>
          </p:cNvSpPr>
          <p:nvPr userDrawn="1"/>
        </p:nvSpPr>
        <p:spPr bwMode="auto">
          <a:xfrm>
            <a:off x="7735492" y="2892029"/>
            <a:ext cx="1067990" cy="1067990"/>
          </a:xfrm>
          <a:prstGeom prst="rect">
            <a:avLst/>
          </a:prstGeom>
          <a:solidFill>
            <a:srgbClr val="C7493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9" name="Rectangle 8"/>
          <p:cNvSpPr>
            <a:spLocks/>
          </p:cNvSpPr>
          <p:nvPr userDrawn="1"/>
        </p:nvSpPr>
        <p:spPr bwMode="auto">
          <a:xfrm>
            <a:off x="9919098" y="928688"/>
            <a:ext cx="1067990" cy="1066800"/>
          </a:xfrm>
          <a:prstGeom prst="rect">
            <a:avLst/>
          </a:prstGeom>
          <a:solidFill>
            <a:srgbClr val="0F628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10" name="Rectangle 9"/>
          <p:cNvSpPr>
            <a:spLocks/>
          </p:cNvSpPr>
          <p:nvPr userDrawn="1"/>
        </p:nvSpPr>
        <p:spPr bwMode="auto">
          <a:xfrm>
            <a:off x="1247407" y="2117360"/>
            <a:ext cx="937757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yellow</a:t>
            </a:r>
          </a:p>
        </p:txBody>
      </p:sp>
      <p:sp>
        <p:nvSpPr>
          <p:cNvPr id="11" name="Rectangle 10"/>
          <p:cNvSpPr>
            <a:spLocks/>
          </p:cNvSpPr>
          <p:nvPr userDrawn="1"/>
        </p:nvSpPr>
        <p:spPr bwMode="auto">
          <a:xfrm>
            <a:off x="3504569" y="2117360"/>
            <a:ext cx="787075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black</a:t>
            </a:r>
          </a:p>
        </p:txBody>
      </p:sp>
      <p:sp>
        <p:nvSpPr>
          <p:cNvPr id="12" name="Rectangle 11"/>
          <p:cNvSpPr>
            <a:spLocks/>
          </p:cNvSpPr>
          <p:nvPr userDrawn="1"/>
        </p:nvSpPr>
        <p:spPr bwMode="auto">
          <a:xfrm>
            <a:off x="3503975" y="4136660"/>
            <a:ext cx="787075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white</a:t>
            </a:r>
          </a:p>
        </p:txBody>
      </p:sp>
      <p:sp>
        <p:nvSpPr>
          <p:cNvPr id="13" name="Rectangle 12"/>
          <p:cNvSpPr>
            <a:spLocks/>
          </p:cNvSpPr>
          <p:nvPr userDrawn="1"/>
        </p:nvSpPr>
        <p:spPr bwMode="auto">
          <a:xfrm>
            <a:off x="5377217" y="2117360"/>
            <a:ext cx="1404231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dark grey</a:t>
            </a:r>
          </a:p>
        </p:txBody>
      </p:sp>
      <p:sp>
        <p:nvSpPr>
          <p:cNvPr id="14" name="Rectangle 13"/>
          <p:cNvSpPr>
            <a:spLocks/>
          </p:cNvSpPr>
          <p:nvPr userDrawn="1"/>
        </p:nvSpPr>
        <p:spPr bwMode="auto">
          <a:xfrm>
            <a:off x="5750921" y="4136660"/>
            <a:ext cx="655629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grey</a:t>
            </a:r>
          </a:p>
        </p:txBody>
      </p:sp>
      <p:sp>
        <p:nvSpPr>
          <p:cNvPr id="15" name="Rectangle 14"/>
          <p:cNvSpPr>
            <a:spLocks/>
          </p:cNvSpPr>
          <p:nvPr userDrawn="1"/>
        </p:nvSpPr>
        <p:spPr bwMode="auto">
          <a:xfrm>
            <a:off x="8025830" y="2117360"/>
            <a:ext cx="487314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red</a:t>
            </a:r>
          </a:p>
        </p:txBody>
      </p:sp>
      <p:sp>
        <p:nvSpPr>
          <p:cNvPr id="16" name="Rectangle 15"/>
          <p:cNvSpPr>
            <a:spLocks/>
          </p:cNvSpPr>
          <p:nvPr userDrawn="1"/>
        </p:nvSpPr>
        <p:spPr bwMode="auto">
          <a:xfrm>
            <a:off x="7661033" y="4136660"/>
            <a:ext cx="1199047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light red</a:t>
            </a:r>
          </a:p>
        </p:txBody>
      </p:sp>
      <p:sp>
        <p:nvSpPr>
          <p:cNvPr id="17" name="Rectangle 16"/>
          <p:cNvSpPr>
            <a:spLocks/>
          </p:cNvSpPr>
          <p:nvPr userDrawn="1"/>
        </p:nvSpPr>
        <p:spPr bwMode="auto">
          <a:xfrm>
            <a:off x="10132310" y="2117360"/>
            <a:ext cx="637995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blue</a:t>
            </a:r>
          </a:p>
        </p:txBody>
      </p:sp>
      <p:sp>
        <p:nvSpPr>
          <p:cNvPr id="18" name="Rectangle 17"/>
          <p:cNvSpPr>
            <a:spLocks/>
          </p:cNvSpPr>
          <p:nvPr userDrawn="1"/>
        </p:nvSpPr>
        <p:spPr bwMode="auto">
          <a:xfrm>
            <a:off x="5544742" y="4910138"/>
            <a:ext cx="1067990" cy="1067991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19" name="Rectangle 18"/>
          <p:cNvSpPr>
            <a:spLocks/>
          </p:cNvSpPr>
          <p:nvPr userDrawn="1"/>
        </p:nvSpPr>
        <p:spPr bwMode="auto">
          <a:xfrm>
            <a:off x="5395651" y="6155960"/>
            <a:ext cx="1367362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light grey</a:t>
            </a:r>
          </a:p>
        </p:txBody>
      </p:sp>
    </p:spTree>
    <p:extLst>
      <p:ext uri="{BB962C8B-B14F-4D97-AF65-F5344CB8AC3E}">
        <p14:creationId xmlns:p14="http://schemas.microsoft.com/office/powerpoint/2010/main" val="31960764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64C9-F12A-4BCD-8A3E-443C7A6CB406}" type="datetimeFigureOut">
              <a:rPr lang="de-DE" smtClean="0"/>
              <a:t>07.12.2015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7B2-4183-43A1-A110-780C4A67A5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296405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"/>
          <p:cNvGraphicFramePr>
            <a:graphicFrameLocks noGrp="1"/>
          </p:cNvGraphicFramePr>
          <p:nvPr>
            <p:extLst/>
          </p:nvPr>
        </p:nvGraphicFramePr>
        <p:xfrm>
          <a:off x="1333500" y="1562101"/>
          <a:ext cx="9515475" cy="3875486"/>
        </p:xfrm>
        <a:graphic>
          <a:graphicData uri="http://schemas.openxmlformats.org/drawingml/2006/table">
            <a:tbl>
              <a:tblPr/>
              <a:tblGrid>
                <a:gridCol w="2378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8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88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8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750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N W3" charset="0"/>
                          <a:cs typeface="Helvetica"/>
                          <a:sym typeface="H Avenir Heavy" charset="0"/>
                        </a:rPr>
                        <a:t>centered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N W3" charset="0"/>
                          <a:cs typeface="Helvetica"/>
                          <a:sym typeface="H Avenir Heavy" charset="0"/>
                        </a:rPr>
                        <a:t>left aligned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N W3" charset="0"/>
                          <a:cs typeface="Helvetica"/>
                          <a:sym typeface="H Avenir Heavy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N W3" charset="0"/>
                          <a:cs typeface="Helvetica"/>
                          <a:sym typeface="H Avenir Heavy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58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50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50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50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50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99187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3495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bg2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66775" y="1828800"/>
            <a:ext cx="1044892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>
              <a:defRPr b="1" i="0">
                <a:solidFill>
                  <a:schemeClr val="accent1">
                    <a:lumMod val="75000"/>
                  </a:schemeClr>
                </a:solidFill>
                <a:latin typeface="+mj-lt"/>
                <a:cs typeface="Helvetica"/>
              </a:defRPr>
            </a:lvl1pPr>
          </a:lstStyle>
          <a:p>
            <a:pPr lvl="0"/>
            <a:r>
              <a:rPr lang="en-US" dirty="0" smtClean="0">
                <a:sym typeface="M Avenir Medium" charset="0"/>
              </a:rPr>
              <a:t>Title Text</a:t>
            </a:r>
            <a:endParaRPr lang="en-US" dirty="0">
              <a:sym typeface="M Avenir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1248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itle Slide">
    <p:bg>
      <p:bgPr>
        <a:solidFill>
          <a:schemeClr val="bg2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1809750" y="3352800"/>
            <a:ext cx="8572500" cy="800100"/>
          </a:xfrm>
          <a:prstGeom prst="rect">
            <a:avLst/>
          </a:prstGeom>
        </p:spPr>
        <p:txBody>
          <a:bodyPr vert="horz"/>
          <a:lstStyle>
            <a:lvl1pPr marL="257175" indent="0" algn="ctr">
              <a:buNone/>
              <a:defRPr sz="2700" b="0" i="0">
                <a:solidFill>
                  <a:schemeClr val="accent1">
                    <a:lumMod val="50000"/>
                  </a:schemeClr>
                </a:solidFill>
                <a:latin typeface="+mn-lt"/>
                <a:cs typeface="Harlow Solid Italic" pitchFamily="82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2400300"/>
            <a:ext cx="1044892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>
              <a:defRPr sz="5400" b="1" i="0">
                <a:solidFill>
                  <a:schemeClr val="accent1">
                    <a:lumMod val="75000"/>
                  </a:schemeClr>
                </a:solidFill>
                <a:latin typeface="+mj-lt"/>
                <a:cs typeface="Helvetica"/>
              </a:defRPr>
            </a:lvl1pPr>
          </a:lstStyle>
          <a:p>
            <a:pPr lvl="0"/>
            <a:r>
              <a:rPr lang="en-US" dirty="0" smtClean="0">
                <a:sym typeface="M Avenir Medium" charset="0"/>
              </a:rPr>
              <a:t>Title Text</a:t>
            </a:r>
            <a:endParaRPr lang="en-US" dirty="0">
              <a:sym typeface="M Avenir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5758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Lin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66775" y="2933700"/>
            <a:ext cx="104489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>
              <a:defRPr sz="4500" b="0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pPr lvl="0"/>
            <a:r>
              <a:rPr lang="en-US" dirty="0" smtClean="0">
                <a:sym typeface="H Avenir Heavy" charset="0"/>
              </a:rPr>
              <a:t>Click to edit Master title style</a:t>
            </a:r>
            <a:endParaRPr lang="en-US" dirty="0">
              <a:sym typeface="H Avenir Heav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3752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with Bulle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85950"/>
            <a:ext cx="10172700" cy="4171950"/>
          </a:xfrm>
          <a:prstGeom prst="rect">
            <a:avLst/>
          </a:prstGeom>
        </p:spPr>
        <p:txBody>
          <a:bodyPr vert="horz"/>
          <a:lstStyle>
            <a:lvl1pPr marL="30240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1pPr>
            <a:lvl2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5986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with Bullets and Sub-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85950"/>
            <a:ext cx="10172700" cy="4171950"/>
          </a:xfrm>
          <a:prstGeom prst="rect">
            <a:avLst/>
          </a:prstGeom>
        </p:spPr>
        <p:txBody>
          <a:bodyPr vert="horz"/>
          <a:lstStyle>
            <a:lvl1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1" i="0">
                <a:latin typeface="+mn-lt"/>
                <a:cs typeface="Helvetica"/>
              </a:defRPr>
            </a:lvl1pPr>
            <a:lvl2pPr marL="548640" indent="0" algn="l">
              <a:spcBef>
                <a:spcPts val="1125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000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6727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with Subtitle, Bullets, and Sub-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85950"/>
            <a:ext cx="10172700" cy="41719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375" b="1" i="0">
                <a:latin typeface="+mn-lt"/>
                <a:cs typeface="Helvetica"/>
              </a:defRPr>
            </a:lvl1pPr>
            <a:lvl2pPr marL="0" indent="-288036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25000"/>
              <a:buFont typeface="Arial"/>
              <a:buChar char="•"/>
              <a:defRPr sz="2625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5459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66800" y="1885950"/>
            <a:ext cx="4629150" cy="41719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375" b="1" i="0">
                <a:latin typeface="+mn-lt"/>
                <a:cs typeface="Helvetica"/>
              </a:defRPr>
            </a:lvl1pPr>
            <a:lvl2pPr marL="0" indent="-288036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25000"/>
              <a:buFont typeface="Arial"/>
              <a:buChar char="•"/>
              <a:defRPr sz="2625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6267450" y="1885950"/>
            <a:ext cx="4972050" cy="41719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375" b="1" i="0">
                <a:latin typeface="+mn-lt"/>
                <a:cs typeface="Helvetica"/>
              </a:defRPr>
            </a:lvl1pPr>
            <a:lvl2pPr marL="0" indent="-288036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25000"/>
              <a:buFont typeface="Arial"/>
              <a:buChar char="•"/>
              <a:defRPr sz="2625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31224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952500" y="1600200"/>
            <a:ext cx="10287000" cy="4572000"/>
          </a:xfrm>
          <a:prstGeom prst="rect">
            <a:avLst/>
          </a:prstGeom>
        </p:spPr>
        <p:txBody>
          <a:bodyPr vert="horz" lIns="0" tIns="0" rIns="0" bIns="0" anchor="ctr" anchorCtr="1"/>
          <a:lstStyle>
            <a:lvl1pPr marL="257175" indent="0" algn="ctr">
              <a:buNone/>
              <a:defRPr b="0" i="0">
                <a:latin typeface="+mn-lt"/>
                <a:cs typeface="M Avenir Medium"/>
              </a:defRPr>
            </a:lvl1pPr>
          </a:lstStyle>
          <a:p>
            <a:pPr lvl="0"/>
            <a:r>
              <a:rPr lang="en-US" noProof="0" smtClean="0">
                <a:sym typeface="Gill Sans" charset="0"/>
              </a:rPr>
              <a:t>Drag picture to placeholder or click icon to add</a:t>
            </a:r>
            <a:endParaRPr lang="en-US" noProof="0" dirty="0" smtClean="0"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5330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32039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in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52500" y="1885950"/>
            <a:ext cx="10287000" cy="41719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lang="en-US" sz="3000" b="0" i="0" u="none" baseline="0" smtClean="0">
                <a:latin typeface="+mn-lt"/>
                <a:cs typeface="Helvetica"/>
              </a:defRPr>
            </a:lvl1pPr>
            <a:lvl2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000" b="0" i="0">
                <a:latin typeface="Bk Avenir Book"/>
                <a:cs typeface="Bk Avenir Book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6203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 userDrawn="1"/>
        </p:nvSpPr>
        <p:spPr bwMode="auto">
          <a:xfrm>
            <a:off x="4210050" y="4898231"/>
            <a:ext cx="70294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ヒラギノ角ゴ ProN W3" charset="-128"/>
                <a:cs typeface="+mn-cs"/>
                <a:sym typeface="Gill Sans" charset="0"/>
              </a:rPr>
              <a:t>- quoted person</a:t>
            </a:r>
            <a:r>
              <a:rPr kumimoji="0" lang="en-US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ヒラギノ角ゴ ProN W3" charset="-128"/>
                <a:cs typeface="+mn-cs"/>
                <a:sym typeface="Gill Sans" charset="0"/>
              </a:rPr>
              <a:t>’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ヒラギノ角ゴ ProN W3" charset="-128"/>
                <a:cs typeface="+mn-cs"/>
                <a:sym typeface="Gill Sans" charset="0"/>
              </a:rPr>
              <a:t>s name here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52500" y="1428750"/>
            <a:ext cx="10287000" cy="28003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lang="en-US" sz="3000" b="0" i="1" u="none" baseline="0" smtClean="0">
                <a:latin typeface="+mn-lt"/>
                <a:cs typeface="Helvetica Light"/>
              </a:defRPr>
            </a:lvl1pPr>
            <a:lvl2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000" b="0" i="0">
                <a:latin typeface="Bk Avenir Book"/>
                <a:cs typeface="Bk Avenir Book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79022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52500" y="1428750"/>
            <a:ext cx="10287000" cy="38290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lang="en-US" sz="3000" b="0" i="0" u="none" baseline="0" smtClean="0">
                <a:latin typeface="+mn-lt"/>
                <a:cs typeface="Helvetica Light"/>
              </a:defRPr>
            </a:lvl1pPr>
            <a:lvl2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000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3354327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952500" y="1428750"/>
            <a:ext cx="10287000" cy="41719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lang="en-US" sz="1500" u="none" baseline="0" smtClean="0">
                <a:latin typeface="+mn-lt"/>
                <a:cs typeface="Andale Mono"/>
              </a:defRPr>
            </a:lvl1pPr>
            <a:lvl2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000" b="0" i="0">
                <a:latin typeface="Bk Avenir Book"/>
                <a:cs typeface="Bk Avenir Book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507005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"/>
          <p:cNvSpPr>
            <a:spLocks noChangeShapeType="1"/>
          </p:cNvSpPr>
          <p:nvPr userDrawn="1"/>
        </p:nvSpPr>
        <p:spPr bwMode="auto">
          <a:xfrm>
            <a:off x="619125" y="885825"/>
            <a:ext cx="241935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3" name="Line 2"/>
          <p:cNvSpPr>
            <a:spLocks noChangeShapeType="1"/>
          </p:cNvSpPr>
          <p:nvPr userDrawn="1"/>
        </p:nvSpPr>
        <p:spPr bwMode="auto">
          <a:xfrm>
            <a:off x="619125" y="2684860"/>
            <a:ext cx="2419350" cy="119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4" name="Line 3"/>
          <p:cNvSpPr>
            <a:spLocks noChangeShapeType="1"/>
          </p:cNvSpPr>
          <p:nvPr userDrawn="1"/>
        </p:nvSpPr>
        <p:spPr bwMode="auto">
          <a:xfrm>
            <a:off x="619125" y="1757362"/>
            <a:ext cx="241935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5" name="AutoShape 4"/>
          <p:cNvSpPr>
            <a:spLocks/>
          </p:cNvSpPr>
          <p:nvPr userDrawn="1"/>
        </p:nvSpPr>
        <p:spPr bwMode="auto">
          <a:xfrm>
            <a:off x="7667625" y="914400"/>
            <a:ext cx="3771900" cy="1219200"/>
          </a:xfrm>
          <a:prstGeom prst="rightArrow">
            <a:avLst>
              <a:gd name="adj1" fmla="val 35944"/>
              <a:gd name="adj2" fmla="val 94273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6" name="AutoShape 5"/>
          <p:cNvSpPr>
            <a:spLocks/>
          </p:cNvSpPr>
          <p:nvPr userDrawn="1"/>
        </p:nvSpPr>
        <p:spPr bwMode="auto">
          <a:xfrm>
            <a:off x="7672388" y="2538413"/>
            <a:ext cx="3752850" cy="1095375"/>
          </a:xfrm>
          <a:prstGeom prst="roundRect">
            <a:avLst>
              <a:gd name="adj" fmla="val 36954"/>
            </a:avLst>
          </a:prstGeom>
          <a:noFill/>
          <a:ln w="38100">
            <a:solidFill>
              <a:srgbClr val="FDB91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7" name="Rectangle 6"/>
          <p:cNvSpPr>
            <a:spLocks/>
          </p:cNvSpPr>
          <p:nvPr userDrawn="1"/>
        </p:nvSpPr>
        <p:spPr bwMode="auto">
          <a:xfrm>
            <a:off x="7667625" y="4038600"/>
            <a:ext cx="3762375" cy="19050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charset="0"/>
                <a:ea typeface="MS PGothic" pitchFamily="34" charset="-128"/>
                <a:cs typeface="+mn-cs"/>
                <a:sym typeface="M Avenir Medium" charset="0"/>
              </a:rPr>
              <a:t>Text here</a:t>
            </a:r>
          </a:p>
        </p:txBody>
      </p:sp>
      <p:sp>
        <p:nvSpPr>
          <p:cNvPr id="8" name="Line 7"/>
          <p:cNvSpPr>
            <a:spLocks noChangeShapeType="1"/>
          </p:cNvSpPr>
          <p:nvPr userDrawn="1"/>
        </p:nvSpPr>
        <p:spPr bwMode="auto">
          <a:xfrm>
            <a:off x="619125" y="3562350"/>
            <a:ext cx="2419350" cy="0"/>
          </a:xfrm>
          <a:prstGeom prst="line">
            <a:avLst/>
          </a:prstGeom>
          <a:noFill/>
          <a:ln w="63500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9" name="Line 8"/>
          <p:cNvSpPr>
            <a:spLocks noChangeShapeType="1"/>
          </p:cNvSpPr>
          <p:nvPr userDrawn="1"/>
        </p:nvSpPr>
        <p:spPr bwMode="auto">
          <a:xfrm>
            <a:off x="619125" y="5437585"/>
            <a:ext cx="2419350" cy="1190"/>
          </a:xfrm>
          <a:prstGeom prst="line">
            <a:avLst/>
          </a:prstGeom>
          <a:noFill/>
          <a:ln w="63500">
            <a:solidFill>
              <a:schemeClr val="tx1"/>
            </a:solidFill>
            <a:prstDash val="sysDot"/>
            <a:miter lim="800000"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10" name="Line 9"/>
          <p:cNvSpPr>
            <a:spLocks noChangeShapeType="1"/>
          </p:cNvSpPr>
          <p:nvPr userDrawn="1"/>
        </p:nvSpPr>
        <p:spPr bwMode="auto">
          <a:xfrm>
            <a:off x="619125" y="4462463"/>
            <a:ext cx="2419350" cy="0"/>
          </a:xfrm>
          <a:prstGeom prst="line">
            <a:avLst/>
          </a:prstGeom>
          <a:noFill/>
          <a:ln w="63500">
            <a:solidFill>
              <a:schemeClr val="tx1"/>
            </a:solidFill>
            <a:prstDash val="sysDot"/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11" name="Rectangle 10"/>
          <p:cNvSpPr>
            <a:spLocks/>
          </p:cNvSpPr>
          <p:nvPr userDrawn="1"/>
        </p:nvSpPr>
        <p:spPr bwMode="auto">
          <a:xfrm>
            <a:off x="3467100" y="847725"/>
            <a:ext cx="3762375" cy="1171575"/>
          </a:xfrm>
          <a:prstGeom prst="rect">
            <a:avLst/>
          </a:prstGeom>
          <a:solidFill>
            <a:srgbClr val="C7493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charset="0"/>
                <a:ea typeface="MS PGothic" pitchFamily="34" charset="-128"/>
                <a:cs typeface="+mn-cs"/>
                <a:sym typeface="M Avenir Medium" charset="0"/>
              </a:rPr>
              <a:t>Text here</a:t>
            </a:r>
          </a:p>
        </p:txBody>
      </p:sp>
      <p:sp>
        <p:nvSpPr>
          <p:cNvPr id="12" name="AutoShape 11"/>
          <p:cNvSpPr>
            <a:spLocks/>
          </p:cNvSpPr>
          <p:nvPr userDrawn="1"/>
        </p:nvSpPr>
        <p:spPr bwMode="auto">
          <a:xfrm>
            <a:off x="3471863" y="2538413"/>
            <a:ext cx="3752850" cy="1095375"/>
          </a:xfrm>
          <a:prstGeom prst="roundRect">
            <a:avLst>
              <a:gd name="adj" fmla="val 14634"/>
            </a:avLst>
          </a:prstGeom>
          <a:solidFill>
            <a:srgbClr val="0F628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charset="0"/>
                <a:ea typeface="MS PGothic" pitchFamily="34" charset="-128"/>
                <a:cs typeface="+mn-cs"/>
                <a:sym typeface="M Avenir Medium" charset="0"/>
              </a:rPr>
              <a:t>Text here</a:t>
            </a:r>
          </a:p>
        </p:txBody>
      </p:sp>
      <p:sp>
        <p:nvSpPr>
          <p:cNvPr id="13" name="Freeform 12"/>
          <p:cNvSpPr>
            <a:spLocks/>
          </p:cNvSpPr>
          <p:nvPr userDrawn="1"/>
        </p:nvSpPr>
        <p:spPr bwMode="auto">
          <a:xfrm>
            <a:off x="3424238" y="4162425"/>
            <a:ext cx="2047875" cy="2095500"/>
          </a:xfrm>
          <a:custGeom>
            <a:avLst/>
            <a:gdLst>
              <a:gd name="T0" fmla="*/ 2147483647 w 21580"/>
              <a:gd name="T1" fmla="*/ 0 h 21600"/>
              <a:gd name="T2" fmla="*/ 2147483647 w 21580"/>
              <a:gd name="T3" fmla="*/ 2147483647 h 21600"/>
              <a:gd name="T4" fmla="*/ 2147483647 w 21580"/>
              <a:gd name="T5" fmla="*/ 2147483647 h 21600"/>
              <a:gd name="T6" fmla="*/ 2147483647 w 21580"/>
              <a:gd name="T7" fmla="*/ 2147483647 h 21600"/>
              <a:gd name="T8" fmla="*/ 2147483647 w 21580"/>
              <a:gd name="T9" fmla="*/ 2147483647 h 21600"/>
              <a:gd name="T10" fmla="*/ 2147483647 w 21580"/>
              <a:gd name="T11" fmla="*/ 2147483647 h 21600"/>
              <a:gd name="T12" fmla="*/ 0 w 21580"/>
              <a:gd name="T13" fmla="*/ 2147483647 h 21600"/>
              <a:gd name="T14" fmla="*/ 2147483647 w 21580"/>
              <a:gd name="T15" fmla="*/ 2147483647 h 21600"/>
              <a:gd name="T16" fmla="*/ 2147483647 w 21580"/>
              <a:gd name="T17" fmla="*/ 2147483647 h 21600"/>
              <a:gd name="T18" fmla="*/ 2147483647 w 21580"/>
              <a:gd name="T19" fmla="*/ 2147483647 h 21600"/>
              <a:gd name="T20" fmla="*/ 2147483647 w 21580"/>
              <a:gd name="T21" fmla="*/ 2147483647 h 21600"/>
              <a:gd name="T22" fmla="*/ 2147483647 w 21580"/>
              <a:gd name="T23" fmla="*/ 0 h 21600"/>
              <a:gd name="T24" fmla="*/ 2147483647 w 21580"/>
              <a:gd name="T25" fmla="*/ 0 h 216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1580" h="21600">
                <a:moveTo>
                  <a:pt x="14579" y="0"/>
                </a:moveTo>
                <a:lnTo>
                  <a:pt x="21580" y="19"/>
                </a:lnTo>
                <a:cubicBezTo>
                  <a:pt x="21580" y="19"/>
                  <a:pt x="21560" y="3203"/>
                  <a:pt x="21580" y="8391"/>
                </a:cubicBezTo>
                <a:cubicBezTo>
                  <a:pt x="21600" y="13578"/>
                  <a:pt x="18777" y="17016"/>
                  <a:pt x="12431" y="17016"/>
                </a:cubicBezTo>
                <a:cubicBezTo>
                  <a:pt x="11396" y="17016"/>
                  <a:pt x="9288" y="17016"/>
                  <a:pt x="9288" y="17016"/>
                </a:cubicBezTo>
                <a:lnTo>
                  <a:pt x="9288" y="21600"/>
                </a:lnTo>
                <a:lnTo>
                  <a:pt x="0" y="13597"/>
                </a:lnTo>
                <a:lnTo>
                  <a:pt x="9288" y="5672"/>
                </a:lnTo>
                <a:lnTo>
                  <a:pt x="9288" y="10256"/>
                </a:lnTo>
                <a:lnTo>
                  <a:pt x="12152" y="10256"/>
                </a:lnTo>
                <a:cubicBezTo>
                  <a:pt x="12152" y="10256"/>
                  <a:pt x="14579" y="10412"/>
                  <a:pt x="14579" y="7945"/>
                </a:cubicBezTo>
                <a:cubicBezTo>
                  <a:pt x="14579" y="5302"/>
                  <a:pt x="14579" y="0"/>
                  <a:pt x="14579" y="0"/>
                </a:cubicBezTo>
                <a:close/>
                <a:moveTo>
                  <a:pt x="14579" y="0"/>
                </a:moveTo>
              </a:path>
            </a:pathLst>
          </a:custGeom>
          <a:noFill/>
          <a:ln w="635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14" name="Oval 13"/>
          <p:cNvSpPr>
            <a:spLocks/>
          </p:cNvSpPr>
          <p:nvPr userDrawn="1"/>
        </p:nvSpPr>
        <p:spPr bwMode="auto">
          <a:xfrm>
            <a:off x="5915025" y="4324350"/>
            <a:ext cx="1333500" cy="1333500"/>
          </a:xfrm>
          <a:prstGeom prst="ellipse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charset="0"/>
                <a:ea typeface="MS PGothic" pitchFamily="34" charset="-128"/>
                <a:cs typeface="+mn-cs"/>
                <a:sym typeface="M Avenir Medium" charset="0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6657725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 userDrawn="1"/>
        </p:nvSpPr>
        <p:spPr bwMode="auto">
          <a:xfrm>
            <a:off x="3373041" y="928688"/>
            <a:ext cx="1066800" cy="10668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3" name="Rectangle 2"/>
          <p:cNvSpPr>
            <a:spLocks/>
          </p:cNvSpPr>
          <p:nvPr userDrawn="1"/>
        </p:nvSpPr>
        <p:spPr bwMode="auto">
          <a:xfrm>
            <a:off x="3373041" y="2938463"/>
            <a:ext cx="1066800" cy="1067991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4" name="Rectangle 3"/>
          <p:cNvSpPr>
            <a:spLocks/>
          </p:cNvSpPr>
          <p:nvPr userDrawn="1"/>
        </p:nvSpPr>
        <p:spPr bwMode="auto">
          <a:xfrm>
            <a:off x="5554266" y="927498"/>
            <a:ext cx="1066800" cy="1067990"/>
          </a:xfrm>
          <a:prstGeom prst="rect">
            <a:avLst/>
          </a:prstGeom>
          <a:solidFill>
            <a:srgbClr val="3B3C3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5" name="Rectangle 4"/>
          <p:cNvSpPr>
            <a:spLocks/>
          </p:cNvSpPr>
          <p:nvPr userDrawn="1"/>
        </p:nvSpPr>
        <p:spPr bwMode="auto">
          <a:xfrm>
            <a:off x="1185863" y="928688"/>
            <a:ext cx="1066800" cy="1066800"/>
          </a:xfrm>
          <a:prstGeom prst="rect">
            <a:avLst/>
          </a:prstGeom>
          <a:solidFill>
            <a:srgbClr val="FDB91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6" name="Rectangle 5"/>
          <p:cNvSpPr>
            <a:spLocks/>
          </p:cNvSpPr>
          <p:nvPr userDrawn="1"/>
        </p:nvSpPr>
        <p:spPr bwMode="auto">
          <a:xfrm>
            <a:off x="7735492" y="928688"/>
            <a:ext cx="1067990" cy="1066800"/>
          </a:xfrm>
          <a:prstGeom prst="rect">
            <a:avLst/>
          </a:prstGeom>
          <a:solidFill>
            <a:srgbClr val="8A171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7" name="Rectangle 6"/>
          <p:cNvSpPr>
            <a:spLocks/>
          </p:cNvSpPr>
          <p:nvPr userDrawn="1"/>
        </p:nvSpPr>
        <p:spPr bwMode="auto">
          <a:xfrm>
            <a:off x="5544742" y="2890838"/>
            <a:ext cx="1067990" cy="1067991"/>
          </a:xfrm>
          <a:prstGeom prst="rect">
            <a:avLst/>
          </a:prstGeom>
          <a:solidFill>
            <a:srgbClr val="58585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8" name="Rectangle 7"/>
          <p:cNvSpPr>
            <a:spLocks/>
          </p:cNvSpPr>
          <p:nvPr userDrawn="1"/>
        </p:nvSpPr>
        <p:spPr bwMode="auto">
          <a:xfrm>
            <a:off x="7735492" y="2892029"/>
            <a:ext cx="1067990" cy="1067990"/>
          </a:xfrm>
          <a:prstGeom prst="rect">
            <a:avLst/>
          </a:prstGeom>
          <a:solidFill>
            <a:srgbClr val="C7493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9" name="Rectangle 8"/>
          <p:cNvSpPr>
            <a:spLocks/>
          </p:cNvSpPr>
          <p:nvPr userDrawn="1"/>
        </p:nvSpPr>
        <p:spPr bwMode="auto">
          <a:xfrm>
            <a:off x="9919098" y="928688"/>
            <a:ext cx="1067990" cy="1066800"/>
          </a:xfrm>
          <a:prstGeom prst="rect">
            <a:avLst/>
          </a:prstGeom>
          <a:solidFill>
            <a:srgbClr val="0F628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10" name="Rectangle 9"/>
          <p:cNvSpPr>
            <a:spLocks/>
          </p:cNvSpPr>
          <p:nvPr userDrawn="1"/>
        </p:nvSpPr>
        <p:spPr bwMode="auto">
          <a:xfrm>
            <a:off x="1247407" y="2117360"/>
            <a:ext cx="937757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yellow</a:t>
            </a:r>
          </a:p>
        </p:txBody>
      </p:sp>
      <p:sp>
        <p:nvSpPr>
          <p:cNvPr id="11" name="Rectangle 10"/>
          <p:cNvSpPr>
            <a:spLocks/>
          </p:cNvSpPr>
          <p:nvPr userDrawn="1"/>
        </p:nvSpPr>
        <p:spPr bwMode="auto">
          <a:xfrm>
            <a:off x="3504569" y="2117360"/>
            <a:ext cx="787075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black</a:t>
            </a:r>
          </a:p>
        </p:txBody>
      </p:sp>
      <p:sp>
        <p:nvSpPr>
          <p:cNvPr id="12" name="Rectangle 11"/>
          <p:cNvSpPr>
            <a:spLocks/>
          </p:cNvSpPr>
          <p:nvPr userDrawn="1"/>
        </p:nvSpPr>
        <p:spPr bwMode="auto">
          <a:xfrm>
            <a:off x="3503975" y="4136660"/>
            <a:ext cx="787075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white</a:t>
            </a:r>
          </a:p>
        </p:txBody>
      </p:sp>
      <p:sp>
        <p:nvSpPr>
          <p:cNvPr id="13" name="Rectangle 12"/>
          <p:cNvSpPr>
            <a:spLocks/>
          </p:cNvSpPr>
          <p:nvPr userDrawn="1"/>
        </p:nvSpPr>
        <p:spPr bwMode="auto">
          <a:xfrm>
            <a:off x="5377217" y="2117360"/>
            <a:ext cx="1404231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dark grey</a:t>
            </a:r>
          </a:p>
        </p:txBody>
      </p:sp>
      <p:sp>
        <p:nvSpPr>
          <p:cNvPr id="14" name="Rectangle 13"/>
          <p:cNvSpPr>
            <a:spLocks/>
          </p:cNvSpPr>
          <p:nvPr userDrawn="1"/>
        </p:nvSpPr>
        <p:spPr bwMode="auto">
          <a:xfrm>
            <a:off x="5750921" y="4136660"/>
            <a:ext cx="655629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grey</a:t>
            </a:r>
          </a:p>
        </p:txBody>
      </p:sp>
      <p:sp>
        <p:nvSpPr>
          <p:cNvPr id="15" name="Rectangle 14"/>
          <p:cNvSpPr>
            <a:spLocks/>
          </p:cNvSpPr>
          <p:nvPr userDrawn="1"/>
        </p:nvSpPr>
        <p:spPr bwMode="auto">
          <a:xfrm>
            <a:off x="8025830" y="2117360"/>
            <a:ext cx="487314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red</a:t>
            </a:r>
          </a:p>
        </p:txBody>
      </p:sp>
      <p:sp>
        <p:nvSpPr>
          <p:cNvPr id="16" name="Rectangle 15"/>
          <p:cNvSpPr>
            <a:spLocks/>
          </p:cNvSpPr>
          <p:nvPr userDrawn="1"/>
        </p:nvSpPr>
        <p:spPr bwMode="auto">
          <a:xfrm>
            <a:off x="7661033" y="4136660"/>
            <a:ext cx="1199047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light red</a:t>
            </a:r>
          </a:p>
        </p:txBody>
      </p:sp>
      <p:sp>
        <p:nvSpPr>
          <p:cNvPr id="17" name="Rectangle 16"/>
          <p:cNvSpPr>
            <a:spLocks/>
          </p:cNvSpPr>
          <p:nvPr userDrawn="1"/>
        </p:nvSpPr>
        <p:spPr bwMode="auto">
          <a:xfrm>
            <a:off x="10132310" y="2117360"/>
            <a:ext cx="637995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blue</a:t>
            </a:r>
          </a:p>
        </p:txBody>
      </p:sp>
      <p:sp>
        <p:nvSpPr>
          <p:cNvPr id="18" name="Rectangle 17"/>
          <p:cNvSpPr>
            <a:spLocks/>
          </p:cNvSpPr>
          <p:nvPr userDrawn="1"/>
        </p:nvSpPr>
        <p:spPr bwMode="auto">
          <a:xfrm>
            <a:off x="5544742" y="4910138"/>
            <a:ext cx="1067990" cy="1067991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19" name="Rectangle 18"/>
          <p:cNvSpPr>
            <a:spLocks/>
          </p:cNvSpPr>
          <p:nvPr userDrawn="1"/>
        </p:nvSpPr>
        <p:spPr bwMode="auto">
          <a:xfrm>
            <a:off x="5395651" y="6155960"/>
            <a:ext cx="1367362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light grey</a:t>
            </a:r>
          </a:p>
        </p:txBody>
      </p:sp>
    </p:spTree>
    <p:extLst>
      <p:ext uri="{BB962C8B-B14F-4D97-AF65-F5344CB8AC3E}">
        <p14:creationId xmlns:p14="http://schemas.microsoft.com/office/powerpoint/2010/main" val="9304774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"/>
          <p:cNvGraphicFramePr>
            <a:graphicFrameLocks noGrp="1"/>
          </p:cNvGraphicFramePr>
          <p:nvPr>
            <p:extLst/>
          </p:nvPr>
        </p:nvGraphicFramePr>
        <p:xfrm>
          <a:off x="1333500" y="1562101"/>
          <a:ext cx="9515475" cy="3875486"/>
        </p:xfrm>
        <a:graphic>
          <a:graphicData uri="http://schemas.openxmlformats.org/drawingml/2006/table">
            <a:tbl>
              <a:tblPr/>
              <a:tblGrid>
                <a:gridCol w="2378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8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88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8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750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N W3" charset="0"/>
                          <a:cs typeface="Helvetica"/>
                          <a:sym typeface="H Avenir Heavy" charset="0"/>
                        </a:rPr>
                        <a:t>centered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N W3" charset="0"/>
                          <a:cs typeface="Helvetica"/>
                          <a:sym typeface="H Avenir Heavy" charset="0"/>
                        </a:rPr>
                        <a:t>left aligned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N W3" charset="0"/>
                          <a:cs typeface="Helvetica"/>
                          <a:sym typeface="H Avenir Heavy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N W3" charset="0"/>
                          <a:cs typeface="Helvetica"/>
                          <a:sym typeface="H Avenir Heavy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58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50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50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50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50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54939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3514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92696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7058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5317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00670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55385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alpha val="7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1282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64C9-F12A-4BCD-8A3E-443C7A6CB406}" type="datetimeFigureOut">
              <a:rPr lang="de-DE" smtClean="0"/>
              <a:t>07.12.2015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7B2-4183-43A1-A110-780C4A67A5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36399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alpha val="7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39944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02508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54909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BE3C1-DBE1-495D-B57B-2849774B866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12/7/2015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88107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E42F4-6EEF-4EF7-8ED4-2208F0F89A0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12/7/2015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85620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578ACC-22D6-47C1-A373-4FD133E34F3C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12/7/2015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5551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5A6C69-6797-4E8A-BF37-F2C3751466E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12/7/2015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59295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2014A1-A632-4878-A0D3-F52BA7563730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12/7/2015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00135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99F462-093F-4566-844B-4C71F2739DA5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12/7/2015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63231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24A7AC-904D-4781-85BA-7D10C17ED021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12/7/2015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2080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64C9-F12A-4BCD-8A3E-443C7A6CB406}" type="datetimeFigureOut">
              <a:rPr lang="de-DE" smtClean="0"/>
              <a:t>07.12.2015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7B2-4183-43A1-A110-780C4A67A5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32515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31444B-B92B-4E27-8C94-BB93EAF5CB1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12/7/2015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78173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3EFA5E-FA76-400D-B3DC-F0BA90E6D107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12/7/2015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22626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A3F48C-C7C6-4055-9F49-3777875E72A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12/7/2015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82453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78E61D-D431-422C-9764-11DAFE33AB63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12/7/2015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9499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76554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32512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2">
            <a:lumMod val="20000"/>
            <a:lumOff val="80000"/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 cap="none" baseline="0">
                <a:solidFill>
                  <a:srgbClr val="26262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02924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57525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4784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1716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64C9-F12A-4BCD-8A3E-443C7A6CB406}" type="datetimeFigureOut">
              <a:rPr lang="de-DE" smtClean="0"/>
              <a:t>07.12.2015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7B2-4183-43A1-A110-780C4A67A5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912884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29945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alpha val="7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47723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alpha val="7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1074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34499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83532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64760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bg2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66775" y="1828800"/>
            <a:ext cx="1044892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>
              <a:defRPr b="1" i="0">
                <a:solidFill>
                  <a:schemeClr val="accent1">
                    <a:lumMod val="75000"/>
                  </a:schemeClr>
                </a:solidFill>
                <a:latin typeface="+mj-lt"/>
                <a:cs typeface="Helvetica"/>
              </a:defRPr>
            </a:lvl1pPr>
          </a:lstStyle>
          <a:p>
            <a:pPr lvl="0"/>
            <a:r>
              <a:rPr lang="en-US" dirty="0" smtClean="0">
                <a:sym typeface="M Avenir Medium" charset="0"/>
              </a:rPr>
              <a:t>Title Text</a:t>
            </a:r>
            <a:endParaRPr lang="en-US" dirty="0">
              <a:sym typeface="M Avenir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0815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itle Slide">
    <p:bg>
      <p:bgPr>
        <a:solidFill>
          <a:schemeClr val="bg2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1809750" y="3352800"/>
            <a:ext cx="8572500" cy="800100"/>
          </a:xfrm>
          <a:prstGeom prst="rect">
            <a:avLst/>
          </a:prstGeom>
        </p:spPr>
        <p:txBody>
          <a:bodyPr vert="horz"/>
          <a:lstStyle>
            <a:lvl1pPr marL="257175" indent="0" algn="ctr">
              <a:buNone/>
              <a:defRPr sz="2700" b="0" i="0">
                <a:solidFill>
                  <a:schemeClr val="accent1">
                    <a:lumMod val="50000"/>
                  </a:schemeClr>
                </a:solidFill>
                <a:latin typeface="+mn-lt"/>
                <a:cs typeface="Harlow Solid Italic" pitchFamily="82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2400300"/>
            <a:ext cx="1044892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>
              <a:defRPr sz="5400" b="1" i="0">
                <a:solidFill>
                  <a:schemeClr val="accent1">
                    <a:lumMod val="75000"/>
                  </a:schemeClr>
                </a:solidFill>
                <a:latin typeface="+mj-lt"/>
                <a:cs typeface="Helvetica"/>
              </a:defRPr>
            </a:lvl1pPr>
          </a:lstStyle>
          <a:p>
            <a:pPr lvl="0"/>
            <a:r>
              <a:rPr lang="en-US" dirty="0" smtClean="0">
                <a:sym typeface="M Avenir Medium" charset="0"/>
              </a:rPr>
              <a:t>Title Text</a:t>
            </a:r>
            <a:endParaRPr lang="en-US" dirty="0">
              <a:sym typeface="M Avenir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3974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Lin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66775" y="2933700"/>
            <a:ext cx="104489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>
              <a:defRPr sz="4500" b="0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pPr lvl="0"/>
            <a:r>
              <a:rPr lang="en-US" dirty="0" smtClean="0">
                <a:sym typeface="H Avenir Heavy" charset="0"/>
              </a:rPr>
              <a:t>Click to edit Master title style</a:t>
            </a:r>
            <a:endParaRPr lang="en-US" dirty="0">
              <a:sym typeface="H Avenir Heav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3193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with Bulle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85950"/>
            <a:ext cx="10172700" cy="4171950"/>
          </a:xfrm>
          <a:prstGeom prst="rect">
            <a:avLst/>
          </a:prstGeom>
        </p:spPr>
        <p:txBody>
          <a:bodyPr vert="horz"/>
          <a:lstStyle>
            <a:lvl1pPr marL="30240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1pPr>
            <a:lvl2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6344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64C9-F12A-4BCD-8A3E-443C7A6CB406}" type="datetimeFigureOut">
              <a:rPr lang="de-DE" smtClean="0"/>
              <a:t>07.12.2015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7B2-4183-43A1-A110-780C4A67A5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208795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with Bullets and Sub-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85950"/>
            <a:ext cx="10172700" cy="4171950"/>
          </a:xfrm>
          <a:prstGeom prst="rect">
            <a:avLst/>
          </a:prstGeom>
        </p:spPr>
        <p:txBody>
          <a:bodyPr vert="horz"/>
          <a:lstStyle>
            <a:lvl1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1" i="0">
                <a:latin typeface="+mn-lt"/>
                <a:cs typeface="Helvetica"/>
              </a:defRPr>
            </a:lvl1pPr>
            <a:lvl2pPr marL="548640" indent="0" algn="l">
              <a:spcBef>
                <a:spcPts val="1125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000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1796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with Subtitle, Bullets, and Sub-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85950"/>
            <a:ext cx="10172700" cy="41719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375" b="1" i="0">
                <a:latin typeface="+mn-lt"/>
                <a:cs typeface="Helvetica"/>
              </a:defRPr>
            </a:lvl1pPr>
            <a:lvl2pPr marL="0" indent="-288036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25000"/>
              <a:buFont typeface="Arial"/>
              <a:buChar char="•"/>
              <a:defRPr sz="2625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1254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66800" y="1885950"/>
            <a:ext cx="4629150" cy="41719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375" b="1" i="0">
                <a:latin typeface="+mn-lt"/>
                <a:cs typeface="Helvetica"/>
              </a:defRPr>
            </a:lvl1pPr>
            <a:lvl2pPr marL="0" indent="-288036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25000"/>
              <a:buFont typeface="Arial"/>
              <a:buChar char="•"/>
              <a:defRPr sz="2625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6267450" y="1885950"/>
            <a:ext cx="4972050" cy="41719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375" b="1" i="0">
                <a:latin typeface="+mn-lt"/>
                <a:cs typeface="Helvetica"/>
              </a:defRPr>
            </a:lvl1pPr>
            <a:lvl2pPr marL="0" indent="-288036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25000"/>
              <a:buFont typeface="Arial"/>
              <a:buChar char="•"/>
              <a:defRPr sz="2625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943445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952500" y="1600200"/>
            <a:ext cx="10287000" cy="4572000"/>
          </a:xfrm>
          <a:prstGeom prst="rect">
            <a:avLst/>
          </a:prstGeom>
        </p:spPr>
        <p:txBody>
          <a:bodyPr vert="horz" lIns="0" tIns="0" rIns="0" bIns="0" anchor="ctr" anchorCtr="1"/>
          <a:lstStyle>
            <a:lvl1pPr marL="257175" indent="0" algn="ctr">
              <a:buNone/>
              <a:defRPr b="0" i="0">
                <a:latin typeface="+mn-lt"/>
                <a:cs typeface="M Avenir Medium"/>
              </a:defRPr>
            </a:lvl1pPr>
          </a:lstStyle>
          <a:p>
            <a:pPr lvl="0"/>
            <a:r>
              <a:rPr lang="en-US" noProof="0" smtClean="0">
                <a:sym typeface="Gill Sans" charset="0"/>
              </a:rPr>
              <a:t>Drag picture to placeholder or click icon to add</a:t>
            </a:r>
            <a:endParaRPr lang="en-US" noProof="0" dirty="0" smtClean="0"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0254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in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52500" y="1885950"/>
            <a:ext cx="10287000" cy="41719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lang="en-US" sz="3000" b="0" i="0" u="none" baseline="0" smtClean="0">
                <a:latin typeface="+mn-lt"/>
                <a:cs typeface="Helvetica"/>
              </a:defRPr>
            </a:lvl1pPr>
            <a:lvl2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000" b="0" i="0">
                <a:latin typeface="Bk Avenir Book"/>
                <a:cs typeface="Bk Avenir Book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9810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 userDrawn="1"/>
        </p:nvSpPr>
        <p:spPr bwMode="auto">
          <a:xfrm>
            <a:off x="4210050" y="4898231"/>
            <a:ext cx="70294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ヒラギノ角ゴ ProN W3" charset="-128"/>
                <a:cs typeface="+mn-cs"/>
                <a:sym typeface="Gill Sans" charset="0"/>
              </a:rPr>
              <a:t>- quoted person</a:t>
            </a:r>
            <a:r>
              <a:rPr kumimoji="0" lang="en-US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ヒラギノ角ゴ ProN W3" charset="-128"/>
                <a:cs typeface="+mn-cs"/>
                <a:sym typeface="Gill Sans" charset="0"/>
              </a:rPr>
              <a:t>’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ヒラギノ角ゴ ProN W3" charset="-128"/>
                <a:cs typeface="+mn-cs"/>
                <a:sym typeface="Gill Sans" charset="0"/>
              </a:rPr>
              <a:t>s name here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52500" y="1428750"/>
            <a:ext cx="10287000" cy="28003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lang="en-US" sz="3000" b="0" i="1" u="none" baseline="0" smtClean="0">
                <a:latin typeface="+mn-lt"/>
                <a:cs typeface="Helvetica Light"/>
              </a:defRPr>
            </a:lvl1pPr>
            <a:lvl2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000" b="0" i="0">
                <a:latin typeface="Bk Avenir Book"/>
                <a:cs typeface="Bk Avenir Book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97056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52500" y="1428750"/>
            <a:ext cx="10287000" cy="3829050"/>
          </a:xfrm>
          <a:prstGeom prst="rect">
            <a:avLst/>
          </a:prstGeom>
        </p:spPr>
        <p:txBody>
          <a:bodyPr vert="horz"/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lang="en-US" sz="3000" b="0" i="0" u="none" baseline="0" smtClean="0">
                <a:latin typeface="+mn-lt"/>
                <a:cs typeface="Helvetica Light"/>
              </a:defRPr>
            </a:lvl1pPr>
            <a:lvl2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000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996568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952500" y="1428750"/>
            <a:ext cx="10287000" cy="41719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lang="en-US" sz="1500" u="none" baseline="0" smtClean="0">
                <a:latin typeface="+mn-lt"/>
                <a:cs typeface="Andale Mono"/>
              </a:defRPr>
            </a:lvl1pPr>
            <a:lvl2pPr marL="0" indent="0" algn="l">
              <a:spcBef>
                <a:spcPts val="0"/>
              </a:spcBef>
              <a:spcAft>
                <a:spcPts val="2250"/>
              </a:spcAft>
              <a:buClr>
                <a:schemeClr val="bg1">
                  <a:lumMod val="65000"/>
                </a:schemeClr>
              </a:buClr>
              <a:buSzPct val="100000"/>
              <a:buFont typeface="Arial"/>
              <a:buNone/>
              <a:defRPr sz="3000" b="0" i="0">
                <a:latin typeface="Bk Avenir Book"/>
                <a:cs typeface="Bk Avenir Book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Bk Avenir Book"/>
                <a:cs typeface="Bk Avenir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329129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"/>
          <p:cNvSpPr>
            <a:spLocks noChangeShapeType="1"/>
          </p:cNvSpPr>
          <p:nvPr userDrawn="1"/>
        </p:nvSpPr>
        <p:spPr bwMode="auto">
          <a:xfrm>
            <a:off x="619125" y="885825"/>
            <a:ext cx="241935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3" name="Line 2"/>
          <p:cNvSpPr>
            <a:spLocks noChangeShapeType="1"/>
          </p:cNvSpPr>
          <p:nvPr userDrawn="1"/>
        </p:nvSpPr>
        <p:spPr bwMode="auto">
          <a:xfrm>
            <a:off x="619125" y="2684860"/>
            <a:ext cx="2419350" cy="119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4" name="Line 3"/>
          <p:cNvSpPr>
            <a:spLocks noChangeShapeType="1"/>
          </p:cNvSpPr>
          <p:nvPr userDrawn="1"/>
        </p:nvSpPr>
        <p:spPr bwMode="auto">
          <a:xfrm>
            <a:off x="619125" y="1757362"/>
            <a:ext cx="241935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5" name="AutoShape 4"/>
          <p:cNvSpPr>
            <a:spLocks/>
          </p:cNvSpPr>
          <p:nvPr userDrawn="1"/>
        </p:nvSpPr>
        <p:spPr bwMode="auto">
          <a:xfrm>
            <a:off x="7667625" y="914400"/>
            <a:ext cx="3771900" cy="1219200"/>
          </a:xfrm>
          <a:prstGeom prst="rightArrow">
            <a:avLst>
              <a:gd name="adj1" fmla="val 35944"/>
              <a:gd name="adj2" fmla="val 94273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6" name="AutoShape 5"/>
          <p:cNvSpPr>
            <a:spLocks/>
          </p:cNvSpPr>
          <p:nvPr userDrawn="1"/>
        </p:nvSpPr>
        <p:spPr bwMode="auto">
          <a:xfrm>
            <a:off x="7672388" y="2538413"/>
            <a:ext cx="3752850" cy="1095375"/>
          </a:xfrm>
          <a:prstGeom prst="roundRect">
            <a:avLst>
              <a:gd name="adj" fmla="val 36954"/>
            </a:avLst>
          </a:prstGeom>
          <a:noFill/>
          <a:ln w="38100">
            <a:solidFill>
              <a:srgbClr val="FDB91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7" name="Rectangle 6"/>
          <p:cNvSpPr>
            <a:spLocks/>
          </p:cNvSpPr>
          <p:nvPr userDrawn="1"/>
        </p:nvSpPr>
        <p:spPr bwMode="auto">
          <a:xfrm>
            <a:off x="7667625" y="4038600"/>
            <a:ext cx="3762375" cy="19050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charset="0"/>
                <a:ea typeface="MS PGothic" pitchFamily="34" charset="-128"/>
                <a:cs typeface="+mn-cs"/>
                <a:sym typeface="M Avenir Medium" charset="0"/>
              </a:rPr>
              <a:t>Text here</a:t>
            </a:r>
          </a:p>
        </p:txBody>
      </p:sp>
      <p:sp>
        <p:nvSpPr>
          <p:cNvPr id="8" name="Line 7"/>
          <p:cNvSpPr>
            <a:spLocks noChangeShapeType="1"/>
          </p:cNvSpPr>
          <p:nvPr userDrawn="1"/>
        </p:nvSpPr>
        <p:spPr bwMode="auto">
          <a:xfrm>
            <a:off x="619125" y="3562350"/>
            <a:ext cx="2419350" cy="0"/>
          </a:xfrm>
          <a:prstGeom prst="line">
            <a:avLst/>
          </a:prstGeom>
          <a:noFill/>
          <a:ln w="63500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9" name="Line 8"/>
          <p:cNvSpPr>
            <a:spLocks noChangeShapeType="1"/>
          </p:cNvSpPr>
          <p:nvPr userDrawn="1"/>
        </p:nvSpPr>
        <p:spPr bwMode="auto">
          <a:xfrm>
            <a:off x="619125" y="5437585"/>
            <a:ext cx="2419350" cy="1190"/>
          </a:xfrm>
          <a:prstGeom prst="line">
            <a:avLst/>
          </a:prstGeom>
          <a:noFill/>
          <a:ln w="63500">
            <a:solidFill>
              <a:schemeClr val="tx1"/>
            </a:solidFill>
            <a:prstDash val="sysDot"/>
            <a:miter lim="800000"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10" name="Line 9"/>
          <p:cNvSpPr>
            <a:spLocks noChangeShapeType="1"/>
          </p:cNvSpPr>
          <p:nvPr userDrawn="1"/>
        </p:nvSpPr>
        <p:spPr bwMode="auto">
          <a:xfrm>
            <a:off x="619125" y="4462463"/>
            <a:ext cx="2419350" cy="0"/>
          </a:xfrm>
          <a:prstGeom prst="line">
            <a:avLst/>
          </a:prstGeom>
          <a:noFill/>
          <a:ln w="63500">
            <a:solidFill>
              <a:schemeClr val="tx1"/>
            </a:solidFill>
            <a:prstDash val="sysDot"/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11" name="Rectangle 10"/>
          <p:cNvSpPr>
            <a:spLocks/>
          </p:cNvSpPr>
          <p:nvPr userDrawn="1"/>
        </p:nvSpPr>
        <p:spPr bwMode="auto">
          <a:xfrm>
            <a:off x="3467100" y="847725"/>
            <a:ext cx="3762375" cy="1171575"/>
          </a:xfrm>
          <a:prstGeom prst="rect">
            <a:avLst/>
          </a:prstGeom>
          <a:solidFill>
            <a:srgbClr val="C7493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charset="0"/>
                <a:ea typeface="MS PGothic" pitchFamily="34" charset="-128"/>
                <a:cs typeface="+mn-cs"/>
                <a:sym typeface="M Avenir Medium" charset="0"/>
              </a:rPr>
              <a:t>Text here</a:t>
            </a:r>
          </a:p>
        </p:txBody>
      </p:sp>
      <p:sp>
        <p:nvSpPr>
          <p:cNvPr id="12" name="AutoShape 11"/>
          <p:cNvSpPr>
            <a:spLocks/>
          </p:cNvSpPr>
          <p:nvPr userDrawn="1"/>
        </p:nvSpPr>
        <p:spPr bwMode="auto">
          <a:xfrm>
            <a:off x="3471863" y="2538413"/>
            <a:ext cx="3752850" cy="1095375"/>
          </a:xfrm>
          <a:prstGeom prst="roundRect">
            <a:avLst>
              <a:gd name="adj" fmla="val 14634"/>
            </a:avLst>
          </a:prstGeom>
          <a:solidFill>
            <a:srgbClr val="0F628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charset="0"/>
                <a:ea typeface="MS PGothic" pitchFamily="34" charset="-128"/>
                <a:cs typeface="+mn-cs"/>
                <a:sym typeface="M Avenir Medium" charset="0"/>
              </a:rPr>
              <a:t>Text here</a:t>
            </a:r>
          </a:p>
        </p:txBody>
      </p:sp>
      <p:sp>
        <p:nvSpPr>
          <p:cNvPr id="13" name="Freeform 12"/>
          <p:cNvSpPr>
            <a:spLocks/>
          </p:cNvSpPr>
          <p:nvPr userDrawn="1"/>
        </p:nvSpPr>
        <p:spPr bwMode="auto">
          <a:xfrm>
            <a:off x="3424238" y="4162425"/>
            <a:ext cx="2047875" cy="2095500"/>
          </a:xfrm>
          <a:custGeom>
            <a:avLst/>
            <a:gdLst>
              <a:gd name="T0" fmla="*/ 2147483647 w 21580"/>
              <a:gd name="T1" fmla="*/ 0 h 21600"/>
              <a:gd name="T2" fmla="*/ 2147483647 w 21580"/>
              <a:gd name="T3" fmla="*/ 2147483647 h 21600"/>
              <a:gd name="T4" fmla="*/ 2147483647 w 21580"/>
              <a:gd name="T5" fmla="*/ 2147483647 h 21600"/>
              <a:gd name="T6" fmla="*/ 2147483647 w 21580"/>
              <a:gd name="T7" fmla="*/ 2147483647 h 21600"/>
              <a:gd name="T8" fmla="*/ 2147483647 w 21580"/>
              <a:gd name="T9" fmla="*/ 2147483647 h 21600"/>
              <a:gd name="T10" fmla="*/ 2147483647 w 21580"/>
              <a:gd name="T11" fmla="*/ 2147483647 h 21600"/>
              <a:gd name="T12" fmla="*/ 0 w 21580"/>
              <a:gd name="T13" fmla="*/ 2147483647 h 21600"/>
              <a:gd name="T14" fmla="*/ 2147483647 w 21580"/>
              <a:gd name="T15" fmla="*/ 2147483647 h 21600"/>
              <a:gd name="T16" fmla="*/ 2147483647 w 21580"/>
              <a:gd name="T17" fmla="*/ 2147483647 h 21600"/>
              <a:gd name="T18" fmla="*/ 2147483647 w 21580"/>
              <a:gd name="T19" fmla="*/ 2147483647 h 21600"/>
              <a:gd name="T20" fmla="*/ 2147483647 w 21580"/>
              <a:gd name="T21" fmla="*/ 2147483647 h 21600"/>
              <a:gd name="T22" fmla="*/ 2147483647 w 21580"/>
              <a:gd name="T23" fmla="*/ 0 h 21600"/>
              <a:gd name="T24" fmla="*/ 2147483647 w 21580"/>
              <a:gd name="T25" fmla="*/ 0 h 216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1580" h="21600">
                <a:moveTo>
                  <a:pt x="14579" y="0"/>
                </a:moveTo>
                <a:lnTo>
                  <a:pt x="21580" y="19"/>
                </a:lnTo>
                <a:cubicBezTo>
                  <a:pt x="21580" y="19"/>
                  <a:pt x="21560" y="3203"/>
                  <a:pt x="21580" y="8391"/>
                </a:cubicBezTo>
                <a:cubicBezTo>
                  <a:pt x="21600" y="13578"/>
                  <a:pt x="18777" y="17016"/>
                  <a:pt x="12431" y="17016"/>
                </a:cubicBezTo>
                <a:cubicBezTo>
                  <a:pt x="11396" y="17016"/>
                  <a:pt x="9288" y="17016"/>
                  <a:pt x="9288" y="17016"/>
                </a:cubicBezTo>
                <a:lnTo>
                  <a:pt x="9288" y="21600"/>
                </a:lnTo>
                <a:lnTo>
                  <a:pt x="0" y="13597"/>
                </a:lnTo>
                <a:lnTo>
                  <a:pt x="9288" y="5672"/>
                </a:lnTo>
                <a:lnTo>
                  <a:pt x="9288" y="10256"/>
                </a:lnTo>
                <a:lnTo>
                  <a:pt x="12152" y="10256"/>
                </a:lnTo>
                <a:cubicBezTo>
                  <a:pt x="12152" y="10256"/>
                  <a:pt x="14579" y="10412"/>
                  <a:pt x="14579" y="7945"/>
                </a:cubicBezTo>
                <a:cubicBezTo>
                  <a:pt x="14579" y="5302"/>
                  <a:pt x="14579" y="0"/>
                  <a:pt x="14579" y="0"/>
                </a:cubicBezTo>
                <a:close/>
                <a:moveTo>
                  <a:pt x="14579" y="0"/>
                </a:moveTo>
              </a:path>
            </a:pathLst>
          </a:custGeom>
          <a:noFill/>
          <a:ln w="635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14" name="Oval 13"/>
          <p:cNvSpPr>
            <a:spLocks/>
          </p:cNvSpPr>
          <p:nvPr userDrawn="1"/>
        </p:nvSpPr>
        <p:spPr bwMode="auto">
          <a:xfrm>
            <a:off x="5915025" y="4324350"/>
            <a:ext cx="1333500" cy="1333500"/>
          </a:xfrm>
          <a:prstGeom prst="ellipse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charset="0"/>
                <a:ea typeface="MS PGothic" pitchFamily="34" charset="-128"/>
                <a:cs typeface="+mn-cs"/>
                <a:sym typeface="M Avenir Medium" charset="0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64477602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 userDrawn="1"/>
        </p:nvSpPr>
        <p:spPr bwMode="auto">
          <a:xfrm>
            <a:off x="3373041" y="928688"/>
            <a:ext cx="1066800" cy="10668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3" name="Rectangle 2"/>
          <p:cNvSpPr>
            <a:spLocks/>
          </p:cNvSpPr>
          <p:nvPr userDrawn="1"/>
        </p:nvSpPr>
        <p:spPr bwMode="auto">
          <a:xfrm>
            <a:off x="3373041" y="2938463"/>
            <a:ext cx="1066800" cy="1067991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4" name="Rectangle 3"/>
          <p:cNvSpPr>
            <a:spLocks/>
          </p:cNvSpPr>
          <p:nvPr userDrawn="1"/>
        </p:nvSpPr>
        <p:spPr bwMode="auto">
          <a:xfrm>
            <a:off x="5554266" y="927498"/>
            <a:ext cx="1066800" cy="1067990"/>
          </a:xfrm>
          <a:prstGeom prst="rect">
            <a:avLst/>
          </a:prstGeom>
          <a:solidFill>
            <a:srgbClr val="3B3C3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5" name="Rectangle 4"/>
          <p:cNvSpPr>
            <a:spLocks/>
          </p:cNvSpPr>
          <p:nvPr userDrawn="1"/>
        </p:nvSpPr>
        <p:spPr bwMode="auto">
          <a:xfrm>
            <a:off x="1185863" y="928688"/>
            <a:ext cx="1066800" cy="1066800"/>
          </a:xfrm>
          <a:prstGeom prst="rect">
            <a:avLst/>
          </a:prstGeom>
          <a:solidFill>
            <a:srgbClr val="FDB91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6" name="Rectangle 5"/>
          <p:cNvSpPr>
            <a:spLocks/>
          </p:cNvSpPr>
          <p:nvPr userDrawn="1"/>
        </p:nvSpPr>
        <p:spPr bwMode="auto">
          <a:xfrm>
            <a:off x="7735492" y="928688"/>
            <a:ext cx="1067990" cy="1066800"/>
          </a:xfrm>
          <a:prstGeom prst="rect">
            <a:avLst/>
          </a:prstGeom>
          <a:solidFill>
            <a:srgbClr val="8A171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7" name="Rectangle 6"/>
          <p:cNvSpPr>
            <a:spLocks/>
          </p:cNvSpPr>
          <p:nvPr userDrawn="1"/>
        </p:nvSpPr>
        <p:spPr bwMode="auto">
          <a:xfrm>
            <a:off x="5544742" y="2890838"/>
            <a:ext cx="1067990" cy="1067991"/>
          </a:xfrm>
          <a:prstGeom prst="rect">
            <a:avLst/>
          </a:prstGeom>
          <a:solidFill>
            <a:srgbClr val="58585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8" name="Rectangle 7"/>
          <p:cNvSpPr>
            <a:spLocks/>
          </p:cNvSpPr>
          <p:nvPr userDrawn="1"/>
        </p:nvSpPr>
        <p:spPr bwMode="auto">
          <a:xfrm>
            <a:off x="7735492" y="2892029"/>
            <a:ext cx="1067990" cy="1067990"/>
          </a:xfrm>
          <a:prstGeom prst="rect">
            <a:avLst/>
          </a:prstGeom>
          <a:solidFill>
            <a:srgbClr val="C7493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9" name="Rectangle 8"/>
          <p:cNvSpPr>
            <a:spLocks/>
          </p:cNvSpPr>
          <p:nvPr userDrawn="1"/>
        </p:nvSpPr>
        <p:spPr bwMode="auto">
          <a:xfrm>
            <a:off x="9919098" y="928688"/>
            <a:ext cx="1067990" cy="1066800"/>
          </a:xfrm>
          <a:prstGeom prst="rect">
            <a:avLst/>
          </a:prstGeom>
          <a:solidFill>
            <a:srgbClr val="0F628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10" name="Rectangle 9"/>
          <p:cNvSpPr>
            <a:spLocks/>
          </p:cNvSpPr>
          <p:nvPr userDrawn="1"/>
        </p:nvSpPr>
        <p:spPr bwMode="auto">
          <a:xfrm>
            <a:off x="1247407" y="2117360"/>
            <a:ext cx="937757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yellow</a:t>
            </a:r>
          </a:p>
        </p:txBody>
      </p:sp>
      <p:sp>
        <p:nvSpPr>
          <p:cNvPr id="11" name="Rectangle 10"/>
          <p:cNvSpPr>
            <a:spLocks/>
          </p:cNvSpPr>
          <p:nvPr userDrawn="1"/>
        </p:nvSpPr>
        <p:spPr bwMode="auto">
          <a:xfrm>
            <a:off x="3504569" y="2117360"/>
            <a:ext cx="787075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black</a:t>
            </a:r>
          </a:p>
        </p:txBody>
      </p:sp>
      <p:sp>
        <p:nvSpPr>
          <p:cNvPr id="12" name="Rectangle 11"/>
          <p:cNvSpPr>
            <a:spLocks/>
          </p:cNvSpPr>
          <p:nvPr userDrawn="1"/>
        </p:nvSpPr>
        <p:spPr bwMode="auto">
          <a:xfrm>
            <a:off x="3503975" y="4136660"/>
            <a:ext cx="787075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white</a:t>
            </a:r>
          </a:p>
        </p:txBody>
      </p:sp>
      <p:sp>
        <p:nvSpPr>
          <p:cNvPr id="13" name="Rectangle 12"/>
          <p:cNvSpPr>
            <a:spLocks/>
          </p:cNvSpPr>
          <p:nvPr userDrawn="1"/>
        </p:nvSpPr>
        <p:spPr bwMode="auto">
          <a:xfrm>
            <a:off x="5377217" y="2117360"/>
            <a:ext cx="1404231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dark grey</a:t>
            </a:r>
          </a:p>
        </p:txBody>
      </p:sp>
      <p:sp>
        <p:nvSpPr>
          <p:cNvPr id="14" name="Rectangle 13"/>
          <p:cNvSpPr>
            <a:spLocks/>
          </p:cNvSpPr>
          <p:nvPr userDrawn="1"/>
        </p:nvSpPr>
        <p:spPr bwMode="auto">
          <a:xfrm>
            <a:off x="5750921" y="4136660"/>
            <a:ext cx="655629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grey</a:t>
            </a:r>
          </a:p>
        </p:txBody>
      </p:sp>
      <p:sp>
        <p:nvSpPr>
          <p:cNvPr id="15" name="Rectangle 14"/>
          <p:cNvSpPr>
            <a:spLocks/>
          </p:cNvSpPr>
          <p:nvPr userDrawn="1"/>
        </p:nvSpPr>
        <p:spPr bwMode="auto">
          <a:xfrm>
            <a:off x="8025830" y="2117360"/>
            <a:ext cx="487314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red</a:t>
            </a:r>
          </a:p>
        </p:txBody>
      </p:sp>
      <p:sp>
        <p:nvSpPr>
          <p:cNvPr id="16" name="Rectangle 15"/>
          <p:cNvSpPr>
            <a:spLocks/>
          </p:cNvSpPr>
          <p:nvPr userDrawn="1"/>
        </p:nvSpPr>
        <p:spPr bwMode="auto">
          <a:xfrm>
            <a:off x="7661033" y="4136660"/>
            <a:ext cx="1199047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light red</a:t>
            </a:r>
          </a:p>
        </p:txBody>
      </p:sp>
      <p:sp>
        <p:nvSpPr>
          <p:cNvPr id="17" name="Rectangle 16"/>
          <p:cNvSpPr>
            <a:spLocks/>
          </p:cNvSpPr>
          <p:nvPr userDrawn="1"/>
        </p:nvSpPr>
        <p:spPr bwMode="auto">
          <a:xfrm>
            <a:off x="10132310" y="2117360"/>
            <a:ext cx="637995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blue</a:t>
            </a:r>
          </a:p>
        </p:txBody>
      </p:sp>
      <p:sp>
        <p:nvSpPr>
          <p:cNvPr id="18" name="Rectangle 17"/>
          <p:cNvSpPr>
            <a:spLocks/>
          </p:cNvSpPr>
          <p:nvPr userDrawn="1"/>
        </p:nvSpPr>
        <p:spPr bwMode="auto">
          <a:xfrm>
            <a:off x="5544742" y="4910138"/>
            <a:ext cx="1067990" cy="1067991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charset="-128"/>
              <a:cs typeface="+mn-cs"/>
              <a:sym typeface="Gill Sans" charset="0"/>
            </a:endParaRPr>
          </a:p>
        </p:txBody>
      </p:sp>
      <p:sp>
        <p:nvSpPr>
          <p:cNvPr id="19" name="Rectangle 18"/>
          <p:cNvSpPr>
            <a:spLocks/>
          </p:cNvSpPr>
          <p:nvPr userDrawn="1"/>
        </p:nvSpPr>
        <p:spPr bwMode="auto">
          <a:xfrm>
            <a:off x="5395651" y="6155960"/>
            <a:ext cx="1367362" cy="40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  <a:sym typeface="M Avenir Medium" charset="0"/>
              </a:rPr>
              <a:t>light grey</a:t>
            </a:r>
          </a:p>
        </p:txBody>
      </p:sp>
    </p:spTree>
    <p:extLst>
      <p:ext uri="{BB962C8B-B14F-4D97-AF65-F5344CB8AC3E}">
        <p14:creationId xmlns:p14="http://schemas.microsoft.com/office/powerpoint/2010/main" val="29886763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64C9-F12A-4BCD-8A3E-443C7A6CB406}" type="datetimeFigureOut">
              <a:rPr lang="de-DE" smtClean="0"/>
              <a:t>07.12.2015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7B2-4183-43A1-A110-780C4A67A5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074517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"/>
          <p:cNvGraphicFramePr>
            <a:graphicFrameLocks noGrp="1"/>
          </p:cNvGraphicFramePr>
          <p:nvPr>
            <p:extLst/>
          </p:nvPr>
        </p:nvGraphicFramePr>
        <p:xfrm>
          <a:off x="1333500" y="1562101"/>
          <a:ext cx="9515475" cy="3875486"/>
        </p:xfrm>
        <a:graphic>
          <a:graphicData uri="http://schemas.openxmlformats.org/drawingml/2006/table">
            <a:tbl>
              <a:tblPr/>
              <a:tblGrid>
                <a:gridCol w="2378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8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88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8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750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N W3" charset="0"/>
                          <a:cs typeface="Helvetica"/>
                          <a:sym typeface="H Avenir Heavy" charset="0"/>
                        </a:rPr>
                        <a:t>centered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N W3" charset="0"/>
                          <a:cs typeface="Helvetica"/>
                          <a:sym typeface="H Avenir Heavy" charset="0"/>
                        </a:rPr>
                        <a:t>left aligned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N W3" charset="0"/>
                          <a:cs typeface="Helvetica"/>
                          <a:sym typeface="H Avenir Heavy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N W3" charset="0"/>
                          <a:cs typeface="Helvetica"/>
                          <a:sym typeface="H Avenir Heavy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58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50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50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50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50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825500" algn="l"/>
                        </a:tabLst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Helvetica Light"/>
                          <a:sym typeface="M Avenir Medium" charset="0"/>
                        </a:rPr>
                        <a:t>text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12530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80821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mit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230437" y="2547938"/>
            <a:ext cx="6129791" cy="2342758"/>
          </a:xfrm>
        </p:spPr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2230438" y="5264288"/>
            <a:ext cx="7731125" cy="60093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16630930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622310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2">
            <a:lumMod val="20000"/>
            <a:lumOff val="80000"/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 cap="none" baseline="0">
                <a:solidFill>
                  <a:srgbClr val="26262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64145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511338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64649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247318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386666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alpha val="7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233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64C9-F12A-4BCD-8A3E-443C7A6CB406}" type="datetimeFigureOut">
              <a:rPr lang="de-DE" smtClean="0"/>
              <a:t>07.12.2015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7B2-4183-43A1-A110-780C4A67A5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53763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alpha val="7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715012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492687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130609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0677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437811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57780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021408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7917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341992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3205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64C9-F12A-4BCD-8A3E-443C7A6CB406}" type="datetimeFigureOut">
              <a:rPr lang="de-DE" smtClean="0"/>
              <a:t>07.12.2015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7B2-4183-43A1-A110-780C4A67A5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584199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alpha val="7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154560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alpha val="7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696510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34539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949683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61341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006472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2">
            <a:lumMod val="20000"/>
            <a:lumOff val="80000"/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 cap="none" baseline="0">
                <a:solidFill>
                  <a:srgbClr val="26262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68073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462461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68923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7183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64C9-F12A-4BCD-8A3E-443C7A6CB406}" type="datetimeFigureOut">
              <a:rPr lang="de-DE" smtClean="0"/>
              <a:t>07.12.2015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7B2-4183-43A1-A110-780C4A67A5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35626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96316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alpha val="7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302524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alpha val="7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877381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165959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839443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5302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bg2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66775" y="1828800"/>
            <a:ext cx="1044892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>
              <a:defRPr b="1" i="0">
                <a:solidFill>
                  <a:schemeClr val="accent1">
                    <a:lumMod val="75000"/>
                  </a:schemeClr>
                </a:solidFill>
                <a:latin typeface="+mj-lt"/>
                <a:cs typeface="Helvetica"/>
              </a:defRPr>
            </a:lvl1pPr>
          </a:lstStyle>
          <a:p>
            <a:pPr lvl="0"/>
            <a:r>
              <a:rPr lang="en-US" dirty="0" smtClean="0">
                <a:sym typeface="M Avenir Medium" charset="0"/>
              </a:rPr>
              <a:t>Title Text</a:t>
            </a:r>
            <a:endParaRPr lang="en-US" dirty="0">
              <a:sym typeface="M Avenir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0704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itle Slide">
    <p:bg>
      <p:bgPr>
        <a:solidFill>
          <a:schemeClr val="bg2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1809750" y="3352800"/>
            <a:ext cx="8572500" cy="800100"/>
          </a:xfrm>
          <a:prstGeom prst="rect">
            <a:avLst/>
          </a:prstGeom>
        </p:spPr>
        <p:txBody>
          <a:bodyPr vert="horz"/>
          <a:lstStyle>
            <a:lvl1pPr marL="257175" indent="0" algn="ctr">
              <a:buNone/>
              <a:defRPr sz="2700" b="0" i="0">
                <a:solidFill>
                  <a:schemeClr val="accent1">
                    <a:lumMod val="50000"/>
                  </a:schemeClr>
                </a:solidFill>
                <a:latin typeface="+mn-lt"/>
                <a:cs typeface="Harlow Solid Italic" pitchFamily="82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2400300"/>
            <a:ext cx="1044892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>
              <a:defRPr sz="5400" b="1" i="0">
                <a:solidFill>
                  <a:schemeClr val="accent1">
                    <a:lumMod val="75000"/>
                  </a:schemeClr>
                </a:solidFill>
                <a:latin typeface="+mj-lt"/>
                <a:cs typeface="Helvetica"/>
              </a:defRPr>
            </a:lvl1pPr>
          </a:lstStyle>
          <a:p>
            <a:pPr lvl="0"/>
            <a:r>
              <a:rPr lang="en-US" dirty="0" smtClean="0">
                <a:sym typeface="M Avenir Medium" charset="0"/>
              </a:rPr>
              <a:t>Title Text</a:t>
            </a:r>
            <a:endParaRPr lang="en-US" dirty="0">
              <a:sym typeface="M Avenir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4039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Lin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66775" y="2933700"/>
            <a:ext cx="104489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>
              <a:defRPr sz="4500" b="0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pPr lvl="0"/>
            <a:r>
              <a:rPr lang="en-US" dirty="0" smtClean="0">
                <a:sym typeface="H Avenir Heavy" charset="0"/>
              </a:rPr>
              <a:t>Click to edit Master title style</a:t>
            </a:r>
            <a:endParaRPr lang="en-US" dirty="0">
              <a:sym typeface="H Avenir Heav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7686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with Bulle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85950"/>
            <a:ext cx="10172700" cy="4171950"/>
          </a:xfrm>
          <a:prstGeom prst="rect">
            <a:avLst/>
          </a:prstGeom>
        </p:spPr>
        <p:txBody>
          <a:bodyPr vert="horz"/>
          <a:lstStyle>
            <a:lvl1pPr marL="30240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1pPr>
            <a:lvl2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2pPr>
            <a:lvl3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3pPr>
            <a:lvl4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4pPr>
            <a:lvl5pPr marL="0" indent="-301752" algn="l">
              <a:spcBef>
                <a:spcPts val="3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3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2500" y="628650"/>
            <a:ext cx="10287000" cy="789385"/>
          </a:xfrm>
          <a:prstGeom prst="rect">
            <a:avLst/>
          </a:prstGeom>
        </p:spPr>
        <p:txBody>
          <a:bodyPr vert="horz"/>
          <a:lstStyle>
            <a:lvl1pPr algn="l">
              <a:defRPr sz="4725" b="1" i="0">
                <a:solidFill>
                  <a:schemeClr val="accent1">
                    <a:lumMod val="50000"/>
                  </a:schemeClr>
                </a:solidFill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7726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22.xml"/><Relationship Id="rId17" Type="http://schemas.openxmlformats.org/officeDocument/2006/relationships/theme" Target="../theme/theme10.xml"/><Relationship Id="rId2" Type="http://schemas.openxmlformats.org/officeDocument/2006/relationships/slideLayout" Target="../slideLayouts/slideLayout112.xml"/><Relationship Id="rId16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slideLayout" Target="../slideLayouts/slideLayout12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06.xml"/><Relationship Id="rId17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6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5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slideLayout" Target="../slideLayouts/slideLayout10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264C9-F12A-4BCD-8A3E-443C7A6CB406}" type="datetimeFigureOut">
              <a:rPr lang="de-DE" smtClean="0"/>
              <a:t>07.12.2015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2F7B2-4183-43A1-A110-780C4A67A5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3101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634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Bl Avenir Black"/>
          <a:ea typeface="MS PGothic" pitchFamily="34" charset="-128"/>
          <a:cs typeface="Bl Avenir Black"/>
          <a:sym typeface="M Avenir Medium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Bl Avenir Black" charset="0"/>
          <a:ea typeface="MS PGothic" pitchFamily="34" charset="-128"/>
          <a:cs typeface="ヒラギノ角ゴ ProN W6" charset="0"/>
          <a:sym typeface="M Avenir Medium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Bl Avenir Black" charset="0"/>
          <a:ea typeface="MS PGothic" pitchFamily="34" charset="-128"/>
          <a:cs typeface="ヒラギノ角ゴ ProN W6" charset="0"/>
          <a:sym typeface="M Avenir Medium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Bl Avenir Black" charset="0"/>
          <a:ea typeface="MS PGothic" pitchFamily="34" charset="-128"/>
          <a:cs typeface="ヒラギノ角ゴ ProN W6" charset="0"/>
          <a:sym typeface="M Avenir Medium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Bl Avenir Black" charset="0"/>
          <a:ea typeface="MS PGothic" pitchFamily="34" charset="-128"/>
          <a:cs typeface="ヒラギノ角ゴ ProN W6" charset="0"/>
          <a:sym typeface="M Avenir Medium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7200" b="1">
          <a:solidFill>
            <a:schemeClr val="tx1"/>
          </a:solidFill>
          <a:latin typeface="M Avenir Medium" charset="0"/>
          <a:ea typeface="ヒラギノ角ゴ ProN W6" charset="0"/>
          <a:cs typeface="ヒラギノ角ゴ ProN W6" charset="0"/>
          <a:sym typeface="M Avenir Medium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7200" b="1">
          <a:solidFill>
            <a:schemeClr val="tx1"/>
          </a:solidFill>
          <a:latin typeface="M Avenir Medium" charset="0"/>
          <a:ea typeface="ヒラギノ角ゴ ProN W6" charset="0"/>
          <a:cs typeface="ヒラギノ角ゴ ProN W6" charset="0"/>
          <a:sym typeface="M Avenir Medium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7200" b="1">
          <a:solidFill>
            <a:schemeClr val="tx1"/>
          </a:solidFill>
          <a:latin typeface="M Avenir Medium" charset="0"/>
          <a:ea typeface="ヒラギノ角ゴ ProN W6" charset="0"/>
          <a:cs typeface="ヒラギノ角ゴ ProN W6" charset="0"/>
          <a:sym typeface="M Avenir Medium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7200" b="1">
          <a:solidFill>
            <a:schemeClr val="tx1"/>
          </a:solidFill>
          <a:latin typeface="M Avenir Medium" charset="0"/>
          <a:ea typeface="ヒラギノ角ゴ ProN W6" charset="0"/>
          <a:cs typeface="ヒラギノ角ゴ ProN W6" charset="0"/>
          <a:sym typeface="M Avenir Medium" charset="0"/>
        </a:defRPr>
      </a:lvl9pPr>
    </p:titleStyle>
    <p:bodyStyle>
      <a:lvl1pPr marL="657225" indent="-400050" algn="l" rtl="0" eaLnBrk="0" fontAlgn="base" hangingPunct="0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MS PGothic" pitchFamily="34" charset="-128"/>
          <a:cs typeface="ＭＳ Ｐゴシック" charset="0"/>
          <a:sym typeface="Gill Sans" charset="0"/>
        </a:defRPr>
      </a:lvl1pPr>
      <a:lvl2pPr marL="914400" indent="-400050" algn="l" rtl="0" eaLnBrk="0" fontAlgn="base" hangingPunct="0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MS PGothic" pitchFamily="34" charset="-128"/>
          <a:cs typeface="+mn-cs"/>
          <a:sym typeface="Gill Sans" charset="0"/>
        </a:defRPr>
      </a:lvl2pPr>
      <a:lvl3pPr marL="1171575" indent="-400050" algn="l" rtl="0" eaLnBrk="0" fontAlgn="base" hangingPunct="0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MS PGothic" pitchFamily="34" charset="-128"/>
          <a:cs typeface="+mn-cs"/>
          <a:sym typeface="Gill Sans" charset="0"/>
        </a:defRPr>
      </a:lvl3pPr>
      <a:lvl4pPr marL="1428750" indent="-400050" algn="l" rtl="0" eaLnBrk="0" fontAlgn="base" hangingPunct="0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MS PGothic" pitchFamily="34" charset="-128"/>
          <a:cs typeface="+mn-cs"/>
          <a:sym typeface="Gill Sans" charset="0"/>
        </a:defRPr>
      </a:lvl4pPr>
      <a:lvl5pPr marL="1685925" indent="-400050" algn="l" rtl="0" eaLnBrk="0" fontAlgn="base" hangingPunct="0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MS PGothic" pitchFamily="34" charset="-128"/>
          <a:cs typeface="+mn-cs"/>
          <a:sym typeface="Gill Sans" charset="0"/>
        </a:defRPr>
      </a:lvl5pPr>
      <a:lvl6pPr marL="2028825" indent="-400050" algn="l" rtl="0" fontAlgn="base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371725" indent="-400050" algn="l" rtl="0" fontAlgn="base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2714625" indent="-400050" algn="l" rtl="0" fontAlgn="base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057525" indent="-400050" algn="l" rtl="0" fontAlgn="base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060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6E9DEC-419B-4CC5-A080-3B06BD5A8291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12/7/2015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5660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0677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1689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Bl Avenir Black"/>
          <a:ea typeface="MS PGothic" pitchFamily="34" charset="-128"/>
          <a:cs typeface="Bl Avenir Black"/>
          <a:sym typeface="M Avenir Medium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Bl Avenir Black" charset="0"/>
          <a:ea typeface="MS PGothic" pitchFamily="34" charset="-128"/>
          <a:cs typeface="ヒラギノ角ゴ ProN W6" charset="0"/>
          <a:sym typeface="M Avenir Medium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Bl Avenir Black" charset="0"/>
          <a:ea typeface="MS PGothic" pitchFamily="34" charset="-128"/>
          <a:cs typeface="ヒラギノ角ゴ ProN W6" charset="0"/>
          <a:sym typeface="M Avenir Medium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Bl Avenir Black" charset="0"/>
          <a:ea typeface="MS PGothic" pitchFamily="34" charset="-128"/>
          <a:cs typeface="ヒラギノ角ゴ ProN W6" charset="0"/>
          <a:sym typeface="M Avenir Medium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Bl Avenir Black" charset="0"/>
          <a:ea typeface="MS PGothic" pitchFamily="34" charset="-128"/>
          <a:cs typeface="ヒラギノ角ゴ ProN W6" charset="0"/>
          <a:sym typeface="M Avenir Medium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7200" b="1">
          <a:solidFill>
            <a:schemeClr val="tx1"/>
          </a:solidFill>
          <a:latin typeface="M Avenir Medium" charset="0"/>
          <a:ea typeface="ヒラギノ角ゴ ProN W6" charset="0"/>
          <a:cs typeface="ヒラギノ角ゴ ProN W6" charset="0"/>
          <a:sym typeface="M Avenir Medium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7200" b="1">
          <a:solidFill>
            <a:schemeClr val="tx1"/>
          </a:solidFill>
          <a:latin typeface="M Avenir Medium" charset="0"/>
          <a:ea typeface="ヒラギノ角ゴ ProN W6" charset="0"/>
          <a:cs typeface="ヒラギノ角ゴ ProN W6" charset="0"/>
          <a:sym typeface="M Avenir Medium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7200" b="1">
          <a:solidFill>
            <a:schemeClr val="tx1"/>
          </a:solidFill>
          <a:latin typeface="M Avenir Medium" charset="0"/>
          <a:ea typeface="ヒラギノ角ゴ ProN W6" charset="0"/>
          <a:cs typeface="ヒラギノ角ゴ ProN W6" charset="0"/>
          <a:sym typeface="M Avenir Medium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7200" b="1">
          <a:solidFill>
            <a:schemeClr val="tx1"/>
          </a:solidFill>
          <a:latin typeface="M Avenir Medium" charset="0"/>
          <a:ea typeface="ヒラギノ角ゴ ProN W6" charset="0"/>
          <a:cs typeface="ヒラギノ角ゴ ProN W6" charset="0"/>
          <a:sym typeface="M Avenir Medium" charset="0"/>
        </a:defRPr>
      </a:lvl9pPr>
    </p:titleStyle>
    <p:bodyStyle>
      <a:lvl1pPr marL="657225" indent="-400050" algn="l" rtl="0" eaLnBrk="0" fontAlgn="base" hangingPunct="0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MS PGothic" pitchFamily="34" charset="-128"/>
          <a:cs typeface="ＭＳ Ｐゴシック" charset="0"/>
          <a:sym typeface="Gill Sans" charset="0"/>
        </a:defRPr>
      </a:lvl1pPr>
      <a:lvl2pPr marL="914400" indent="-400050" algn="l" rtl="0" eaLnBrk="0" fontAlgn="base" hangingPunct="0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MS PGothic" pitchFamily="34" charset="-128"/>
          <a:cs typeface="+mn-cs"/>
          <a:sym typeface="Gill Sans" charset="0"/>
        </a:defRPr>
      </a:lvl2pPr>
      <a:lvl3pPr marL="1171575" indent="-400050" algn="l" rtl="0" eaLnBrk="0" fontAlgn="base" hangingPunct="0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MS PGothic" pitchFamily="34" charset="-128"/>
          <a:cs typeface="+mn-cs"/>
          <a:sym typeface="Gill Sans" charset="0"/>
        </a:defRPr>
      </a:lvl3pPr>
      <a:lvl4pPr marL="1428750" indent="-400050" algn="l" rtl="0" eaLnBrk="0" fontAlgn="base" hangingPunct="0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MS PGothic" pitchFamily="34" charset="-128"/>
          <a:cs typeface="+mn-cs"/>
          <a:sym typeface="Gill Sans" charset="0"/>
        </a:defRPr>
      </a:lvl4pPr>
      <a:lvl5pPr marL="1685925" indent="-400050" algn="l" rtl="0" eaLnBrk="0" fontAlgn="base" hangingPunct="0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MS PGothic" pitchFamily="34" charset="-128"/>
          <a:cs typeface="+mn-cs"/>
          <a:sym typeface="Gill Sans" charset="0"/>
        </a:defRPr>
      </a:lvl5pPr>
      <a:lvl6pPr marL="2028825" indent="-400050" algn="l" rtl="0" fontAlgn="base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371725" indent="-400050" algn="l" rtl="0" fontAlgn="base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2714625" indent="-400050" algn="l" rtl="0" fontAlgn="base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057525" indent="-400050" algn="l" rtl="0" fontAlgn="base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897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Tx/>
        <a:buFont typeface="Wingdings" panose="05000000000000000000" pitchFamily="2" charset="2"/>
        <a:buChar char="ü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Tx/>
        <a:buFont typeface="Wingdings" panose="05000000000000000000" pitchFamily="2" charset="2"/>
        <a:buChar char="ü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Tx/>
        <a:buFont typeface="Wingdings" panose="05000000000000000000" pitchFamily="2" charset="2"/>
        <a:buChar char="ü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Tx/>
        <a:buFont typeface="Wingdings" panose="05000000000000000000" pitchFamily="2" charset="2"/>
        <a:buChar char="ü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Tx/>
        <a:buFont typeface="Wingdings" panose="05000000000000000000" pitchFamily="2" charset="2"/>
        <a:buChar char="ü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677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7BEC4C-C396-4B6C-897B-D8A879488024}" type="datetimeFigureOut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70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07.12.2015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70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4F6F2-5F4E-4849-9397-A1FD65854624}" type="slidenum">
              <a:rPr kumimoji="0" lang="de-DE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8934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015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Bl Avenir Black"/>
          <a:ea typeface="MS PGothic" pitchFamily="34" charset="-128"/>
          <a:cs typeface="Bl Avenir Black"/>
          <a:sym typeface="M Avenir Medium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Bl Avenir Black" charset="0"/>
          <a:ea typeface="MS PGothic" pitchFamily="34" charset="-128"/>
          <a:cs typeface="ヒラギノ角ゴ ProN W6" charset="0"/>
          <a:sym typeface="M Avenir Medium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Bl Avenir Black" charset="0"/>
          <a:ea typeface="MS PGothic" pitchFamily="34" charset="-128"/>
          <a:cs typeface="ヒラギノ角ゴ ProN W6" charset="0"/>
          <a:sym typeface="M Avenir Medium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Bl Avenir Black" charset="0"/>
          <a:ea typeface="MS PGothic" pitchFamily="34" charset="-128"/>
          <a:cs typeface="ヒラギノ角ゴ ProN W6" charset="0"/>
          <a:sym typeface="M Avenir Medium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Bl Avenir Black" charset="0"/>
          <a:ea typeface="MS PGothic" pitchFamily="34" charset="-128"/>
          <a:cs typeface="ヒラギノ角ゴ ProN W6" charset="0"/>
          <a:sym typeface="M Avenir Medium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7200" b="1">
          <a:solidFill>
            <a:schemeClr val="tx1"/>
          </a:solidFill>
          <a:latin typeface="M Avenir Medium" charset="0"/>
          <a:ea typeface="ヒラギノ角ゴ ProN W6" charset="0"/>
          <a:cs typeface="ヒラギノ角ゴ ProN W6" charset="0"/>
          <a:sym typeface="M Avenir Medium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7200" b="1">
          <a:solidFill>
            <a:schemeClr val="tx1"/>
          </a:solidFill>
          <a:latin typeface="M Avenir Medium" charset="0"/>
          <a:ea typeface="ヒラギノ角ゴ ProN W6" charset="0"/>
          <a:cs typeface="ヒラギノ角ゴ ProN W6" charset="0"/>
          <a:sym typeface="M Avenir Medium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7200" b="1">
          <a:solidFill>
            <a:schemeClr val="tx1"/>
          </a:solidFill>
          <a:latin typeface="M Avenir Medium" charset="0"/>
          <a:ea typeface="ヒラギノ角ゴ ProN W6" charset="0"/>
          <a:cs typeface="ヒラギノ角ゴ ProN W6" charset="0"/>
          <a:sym typeface="M Avenir Medium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7200" b="1">
          <a:solidFill>
            <a:schemeClr val="tx1"/>
          </a:solidFill>
          <a:latin typeface="M Avenir Medium" charset="0"/>
          <a:ea typeface="ヒラギノ角ゴ ProN W6" charset="0"/>
          <a:cs typeface="ヒラギノ角ゴ ProN W6" charset="0"/>
          <a:sym typeface="M Avenir Medium" charset="0"/>
        </a:defRPr>
      </a:lvl9pPr>
    </p:titleStyle>
    <p:bodyStyle>
      <a:lvl1pPr marL="657225" indent="-400050" algn="l" rtl="0" eaLnBrk="0" fontAlgn="base" hangingPunct="0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MS PGothic" pitchFamily="34" charset="-128"/>
          <a:cs typeface="ＭＳ Ｐゴシック" charset="0"/>
          <a:sym typeface="Gill Sans" charset="0"/>
        </a:defRPr>
      </a:lvl1pPr>
      <a:lvl2pPr marL="914400" indent="-400050" algn="l" rtl="0" eaLnBrk="0" fontAlgn="base" hangingPunct="0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MS PGothic" pitchFamily="34" charset="-128"/>
          <a:cs typeface="+mn-cs"/>
          <a:sym typeface="Gill Sans" charset="0"/>
        </a:defRPr>
      </a:lvl2pPr>
      <a:lvl3pPr marL="1171575" indent="-400050" algn="l" rtl="0" eaLnBrk="0" fontAlgn="base" hangingPunct="0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MS PGothic" pitchFamily="34" charset="-128"/>
          <a:cs typeface="+mn-cs"/>
          <a:sym typeface="Gill Sans" charset="0"/>
        </a:defRPr>
      </a:lvl3pPr>
      <a:lvl4pPr marL="1428750" indent="-400050" algn="l" rtl="0" eaLnBrk="0" fontAlgn="base" hangingPunct="0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MS PGothic" pitchFamily="34" charset="-128"/>
          <a:cs typeface="+mn-cs"/>
          <a:sym typeface="Gill Sans" charset="0"/>
        </a:defRPr>
      </a:lvl4pPr>
      <a:lvl5pPr marL="1685925" indent="-400050" algn="l" rtl="0" eaLnBrk="0" fontAlgn="base" hangingPunct="0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MS PGothic" pitchFamily="34" charset="-128"/>
          <a:cs typeface="+mn-cs"/>
          <a:sym typeface="Gill Sans" charset="0"/>
        </a:defRPr>
      </a:lvl5pPr>
      <a:lvl6pPr marL="2028825" indent="-400050" algn="l" rtl="0" fontAlgn="base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371725" indent="-400050" algn="l" rtl="0" fontAlgn="base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2714625" indent="-400050" algn="l" rtl="0" fontAlgn="base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057525" indent="-400050" algn="l" rtl="0" fontAlgn="base">
        <a:spcBef>
          <a:spcPts val="2625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6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Präsentationen mit PowerPoint 2016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Schritt für Schritt zu überzeugenden Folien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763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Diagramme zeigen Entwicklung</a:t>
            </a:r>
            <a:endParaRPr lang="de-DE" dirty="0"/>
          </a:p>
        </p:txBody>
      </p:sp>
      <p:graphicFrame>
        <p:nvGraphicFramePr>
          <p:cNvPr id="13" name="Inhaltsplatzhalter 12"/>
          <p:cNvGraphicFramePr>
            <a:graphicFrameLocks noGrp="1"/>
          </p:cNvGraphicFramePr>
          <p:nvPr>
            <p:ph idx="1"/>
            <p:extLst/>
          </p:nvPr>
        </p:nvGraphicFramePr>
        <p:xfrm>
          <a:off x="1066800" y="1885950"/>
          <a:ext cx="10172700" cy="4171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6067119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Viel Erfolg!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6169667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540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Professionelle Designs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8281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Diagramme zeigen Entwicklung</a:t>
            </a:r>
            <a:endParaRPr lang="de-DE" dirty="0"/>
          </a:p>
        </p:txBody>
      </p:sp>
      <p:graphicFrame>
        <p:nvGraphicFramePr>
          <p:cNvPr id="17" name="Inhaltsplatzhalter 16"/>
          <p:cNvGraphicFramePr>
            <a:graphicFrameLocks noGrp="1"/>
          </p:cNvGraphicFramePr>
          <p:nvPr>
            <p:ph idx="1"/>
            <p:extLst/>
          </p:nvPr>
        </p:nvGraphicFramePr>
        <p:xfrm>
          <a:off x="1066800" y="1714500"/>
          <a:ext cx="4629150" cy="4171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Inhaltsplatzhalter 17"/>
          <p:cNvGraphicFramePr>
            <a:graphicFrameLocks noGrp="1"/>
          </p:cNvGraphicFramePr>
          <p:nvPr>
            <p:ph idx="10"/>
            <p:extLst/>
          </p:nvPr>
        </p:nvGraphicFramePr>
        <p:xfrm>
          <a:off x="6267450" y="1714500"/>
          <a:ext cx="4972050" cy="4171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extfeld 18"/>
          <p:cNvSpPr txBox="1"/>
          <p:nvPr/>
        </p:nvSpPr>
        <p:spPr>
          <a:xfrm>
            <a:off x="1090613" y="6000751"/>
            <a:ext cx="922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400" dirty="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rPr>
              <a:t>Verkaufserlöse </a:t>
            </a:r>
            <a:r>
              <a:rPr lang="de-DE" sz="1400" dirty="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rPr>
              <a:t>der </a:t>
            </a:r>
            <a:r>
              <a:rPr lang="de-DE" sz="1400" dirty="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rPr>
              <a:t>Landwirtschaft – in jeweiligen Preisen – in Deutschland (in Mill. Euro)</a:t>
            </a:r>
            <a:endParaRPr lang="de-DE" sz="1400" dirty="0">
              <a:solidFill>
                <a:srgbClr val="000000"/>
              </a:solidFill>
              <a:latin typeface="Gill Sans" charset="0"/>
              <a:ea typeface="ヒラギノ角ゴ ProN W3" charset="-128"/>
              <a:sym typeface="Gill Sans" charset="0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400" dirty="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rPr>
              <a:t>Quelle: http://www.statistik-portal.de/Landwirtschaft/LGR</a:t>
            </a:r>
          </a:p>
        </p:txBody>
      </p:sp>
    </p:spTree>
    <p:extLst>
      <p:ext uri="{BB962C8B-B14F-4D97-AF65-F5344CB8AC3E}">
        <p14:creationId xmlns:p14="http://schemas.microsoft.com/office/powerpoint/2010/main" val="42218332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Liste</a:t>
            </a:r>
          </a:p>
          <a:p>
            <a:pPr lvl="1"/>
            <a:r>
              <a:rPr lang="de-DE" dirty="0" smtClean="0"/>
              <a:t>Klassische Aufzählungen</a:t>
            </a:r>
          </a:p>
          <a:p>
            <a:pPr lvl="1"/>
            <a:r>
              <a:rPr lang="de-DE" dirty="0" smtClean="0"/>
              <a:t>Einzelne Stichpunkte stehen in den Formen</a:t>
            </a:r>
          </a:p>
          <a:p>
            <a:r>
              <a:rPr lang="de-DE" dirty="0" smtClean="0"/>
              <a:t>Prozess</a:t>
            </a:r>
          </a:p>
          <a:p>
            <a:pPr lvl="1"/>
            <a:r>
              <a:rPr lang="de-DE" dirty="0" smtClean="0"/>
              <a:t>Verlauf einer Entwicklung</a:t>
            </a:r>
          </a:p>
          <a:p>
            <a:pPr lvl="1"/>
            <a:r>
              <a:rPr lang="de-DE" dirty="0" smtClean="0"/>
              <a:t>Formen durch Pfeile miteinander verbunden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914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990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Grafiken visualisieren Text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5327846" cy="3101982"/>
          </a:xfrm>
        </p:spPr>
        <p:txBody>
          <a:bodyPr>
            <a:normAutofit/>
          </a:bodyPr>
          <a:lstStyle/>
          <a:p>
            <a:r>
              <a:rPr lang="de-DE" dirty="0" smtClean="0"/>
              <a:t>Online steht ein umfassendes Bildmaterial zur Verfügung</a:t>
            </a:r>
          </a:p>
          <a:p>
            <a:r>
              <a:rPr lang="de-DE" dirty="0" smtClean="0"/>
              <a:t>Fotos oder Grafiken werden in entsprechende Platzhalter eingefügt</a:t>
            </a: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932" y="3250074"/>
            <a:ext cx="2506287" cy="1878676"/>
          </a:xfr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723" y="2663056"/>
            <a:ext cx="1772975" cy="141838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725" y="5150619"/>
            <a:ext cx="1920773" cy="137198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042" y="5149463"/>
            <a:ext cx="1924958" cy="137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61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Traumhafte Strände …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90261" y="1956573"/>
            <a:ext cx="8686592" cy="4107734"/>
          </a:xfrm>
          <a:prstGeom prst="rect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82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Tabellen: Überblick über Zahlen</a:t>
            </a:r>
            <a:endParaRPr lang="de-DE" dirty="0"/>
          </a:p>
        </p:txBody>
      </p:sp>
      <p:graphicFrame>
        <p:nvGraphicFramePr>
          <p:cNvPr id="11" name="Inhaltsplatzhalter 10"/>
          <p:cNvGraphicFramePr>
            <a:graphicFrameLocks noGrp="1"/>
          </p:cNvGraphicFramePr>
          <p:nvPr>
            <p:ph idx="1"/>
            <p:extLst/>
          </p:nvPr>
        </p:nvGraphicFramePr>
        <p:xfrm>
          <a:off x="1066800" y="1885951"/>
          <a:ext cx="10172700" cy="4286254"/>
        </p:xfrm>
        <a:graphic>
          <a:graphicData uri="http://schemas.openxmlformats.org/drawingml/2006/table">
            <a:tbl>
              <a:tblPr firstRow="1" firstCol="1">
                <a:tableStyleId>{775DCB02-9BB8-47FD-8907-85C794F793BA}</a:tableStyleId>
              </a:tblPr>
              <a:tblGrid>
                <a:gridCol w="1200150">
                  <a:extLst>
                    <a:ext uri="{9D8B030D-6E8A-4147-A177-3AD203B41FA5}">
                      <a16:colId xmlns:a16="http://schemas.microsoft.com/office/drawing/2014/main" val="246368796"/>
                    </a:ext>
                  </a:extLst>
                </a:gridCol>
                <a:gridCol w="1794510">
                  <a:extLst>
                    <a:ext uri="{9D8B030D-6E8A-4147-A177-3AD203B41FA5}">
                      <a16:colId xmlns:a16="http://schemas.microsoft.com/office/drawing/2014/main" val="410821311"/>
                    </a:ext>
                  </a:extLst>
                </a:gridCol>
                <a:gridCol w="1794510">
                  <a:extLst>
                    <a:ext uri="{9D8B030D-6E8A-4147-A177-3AD203B41FA5}">
                      <a16:colId xmlns:a16="http://schemas.microsoft.com/office/drawing/2014/main" val="2291513355"/>
                    </a:ext>
                  </a:extLst>
                </a:gridCol>
                <a:gridCol w="1794510">
                  <a:extLst>
                    <a:ext uri="{9D8B030D-6E8A-4147-A177-3AD203B41FA5}">
                      <a16:colId xmlns:a16="http://schemas.microsoft.com/office/drawing/2014/main" val="716163226"/>
                    </a:ext>
                  </a:extLst>
                </a:gridCol>
                <a:gridCol w="1794510">
                  <a:extLst>
                    <a:ext uri="{9D8B030D-6E8A-4147-A177-3AD203B41FA5}">
                      <a16:colId xmlns:a16="http://schemas.microsoft.com/office/drawing/2014/main" val="2275028399"/>
                    </a:ext>
                  </a:extLst>
                </a:gridCol>
                <a:gridCol w="1794510">
                  <a:extLst>
                    <a:ext uri="{9D8B030D-6E8A-4147-A177-3AD203B41FA5}">
                      <a16:colId xmlns:a16="http://schemas.microsoft.com/office/drawing/2014/main" val="3180170217"/>
                    </a:ext>
                  </a:extLst>
                </a:gridCol>
              </a:tblGrid>
              <a:tr h="771803">
                <a:tc rowSpan="3"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Jahr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Weißwein und</a:t>
                      </a:r>
                      <a:r>
                        <a:rPr lang="de-DE" sz="1000" baseline="0" dirty="0" smtClean="0"/>
                        <a:t> -most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Rotwein</a:t>
                      </a:r>
                      <a:r>
                        <a:rPr lang="de-DE" sz="1000" baseline="0" dirty="0" smtClean="0"/>
                        <a:t> und -most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Wein und Most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64990485"/>
                  </a:ext>
                </a:extLst>
              </a:tr>
              <a:tr h="771803">
                <a:tc v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Wein/Landwein</a:t>
                      </a:r>
                      <a:endParaRPr lang="de-DE" sz="1000" dirty="0"/>
                    </a:p>
                  </a:txBody>
                  <a:tcPr marL="68580" marR="68580" marT="34290" marB="3429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Qualitätswein/</a:t>
                      </a:r>
                    </a:p>
                    <a:p>
                      <a:pPr algn="ctr"/>
                      <a:r>
                        <a:rPr lang="de-DE" sz="1000" dirty="0" smtClean="0"/>
                        <a:t>Prädikatswein</a:t>
                      </a:r>
                      <a:endParaRPr lang="de-DE" sz="1000" dirty="0"/>
                    </a:p>
                  </a:txBody>
                  <a:tcPr marL="68580" marR="68580" marT="34290" marB="3429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Wein/Landwein</a:t>
                      </a:r>
                      <a:endParaRPr lang="de-DE" sz="1000" dirty="0"/>
                    </a:p>
                  </a:txBody>
                  <a:tcPr marL="68580" marR="68580" marT="34290" marB="3429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Qualitätswein/</a:t>
                      </a:r>
                    </a:p>
                    <a:p>
                      <a:pPr algn="ctr"/>
                      <a:r>
                        <a:rPr lang="de-DE" sz="1000" dirty="0" smtClean="0"/>
                        <a:t>Prädikatswein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insgesamt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239477"/>
                  </a:ext>
                </a:extLst>
              </a:tr>
              <a:tr h="457108">
                <a:tc v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1.000 Hektoliter (hl)</a:t>
                      </a:r>
                      <a:endParaRPr lang="de-DE" sz="1000" dirty="0"/>
                    </a:p>
                  </a:txBody>
                  <a:tcPr marL="68580" marR="68580" marT="34290" marB="3429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8147861"/>
                  </a:ext>
                </a:extLst>
              </a:tr>
              <a:tr h="457108"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2010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105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3.988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23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2.791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1" dirty="0" smtClean="0"/>
                        <a:t>6.906</a:t>
                      </a:r>
                      <a:endParaRPr lang="de-DE" sz="10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271546432"/>
                  </a:ext>
                </a:extLst>
              </a:tr>
              <a:tr h="457108"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2011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264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5.148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45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3.675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1" dirty="0" smtClean="0"/>
                        <a:t>9.132</a:t>
                      </a:r>
                      <a:endParaRPr lang="de-DE" sz="10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971380972"/>
                  </a:ext>
                </a:extLst>
              </a:tr>
              <a:tr h="457108"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2012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306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5.176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212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3.317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1" dirty="0" smtClean="0"/>
                        <a:t>9.012</a:t>
                      </a:r>
                      <a:endParaRPr lang="de-DE" sz="10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225069283"/>
                  </a:ext>
                </a:extLst>
              </a:tr>
              <a:tr h="457108"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2013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211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4.931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112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3.155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1" dirty="0" smtClean="0"/>
                        <a:t>8.409</a:t>
                      </a:r>
                      <a:endParaRPr lang="de-DE" sz="10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3104653"/>
                  </a:ext>
                </a:extLst>
              </a:tr>
              <a:tr h="457108"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2014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273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5.515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69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3.344</a:t>
                      </a:r>
                      <a:endParaRPr lang="de-DE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1" dirty="0" smtClean="0"/>
                        <a:t>9.202</a:t>
                      </a:r>
                      <a:endParaRPr lang="de-DE" sz="10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427118628"/>
                  </a:ext>
                </a:extLst>
              </a:tr>
            </a:tbl>
          </a:graphicData>
        </a:graphic>
      </p:graphicFrame>
      <p:sp>
        <p:nvSpPr>
          <p:cNvPr id="12" name="Textfeld 11"/>
          <p:cNvSpPr txBox="1"/>
          <p:nvPr/>
        </p:nvSpPr>
        <p:spPr>
          <a:xfrm>
            <a:off x="152400" y="6560830"/>
            <a:ext cx="118872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de-DE" sz="1350" dirty="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rPr>
              <a:t>Quelle: https://destatis.de/DE/ZahlenFakten/Wirtschaftsbereiche/LandForstwirtschaftFischerei/Wein/Tabellen/WeinerzeugungDeutschalnd.html</a:t>
            </a:r>
            <a:endParaRPr lang="de-DE" sz="1350" dirty="0">
              <a:solidFill>
                <a:srgbClr val="000000"/>
              </a:solidFill>
              <a:latin typeface="Gill Sans" charset="0"/>
              <a:ea typeface="ヒラギノ角ゴ ProN W3" charset="-128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4935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2_Title Slide">
  <a:themeElements>
    <a:clrScheme name="Lynda v2b">
      <a:dk1>
        <a:sysClr val="windowText" lastClr="000000"/>
      </a:dk1>
      <a:lt1>
        <a:sysClr val="window" lastClr="FFFFFF"/>
      </a:lt1>
      <a:dk2>
        <a:srgbClr val="666666"/>
      </a:dk2>
      <a:lt2>
        <a:srgbClr val="CCCCCC"/>
      </a:lt2>
      <a:accent1>
        <a:srgbClr val="07557C"/>
      </a:accent1>
      <a:accent2>
        <a:srgbClr val="FFCC00"/>
      </a:accent2>
      <a:accent3>
        <a:srgbClr val="000000"/>
      </a:accent3>
      <a:accent4>
        <a:srgbClr val="666666"/>
      </a:accent4>
      <a:accent5>
        <a:srgbClr val="A0A0A0"/>
      </a:accent5>
      <a:accent6>
        <a:srgbClr val="FFFFFF"/>
      </a:accent6>
      <a:hlink>
        <a:srgbClr val="C00000"/>
      </a:hlink>
      <a:folHlink>
        <a:srgbClr val="C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rcel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4.xml><?xml version="1.0" encoding="utf-8"?>
<a:theme xmlns:a="http://schemas.openxmlformats.org/drawingml/2006/main" name="1_Parcel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5.xml><?xml version="1.0" encoding="utf-8"?>
<a:theme xmlns:a="http://schemas.openxmlformats.org/drawingml/2006/main" name="Title Slide">
  <a:themeElements>
    <a:clrScheme name="Lynda v2b">
      <a:dk1>
        <a:sysClr val="windowText" lastClr="000000"/>
      </a:dk1>
      <a:lt1>
        <a:sysClr val="window" lastClr="FFFFFF"/>
      </a:lt1>
      <a:dk2>
        <a:srgbClr val="666666"/>
      </a:dk2>
      <a:lt2>
        <a:srgbClr val="CCCCCC"/>
      </a:lt2>
      <a:accent1>
        <a:srgbClr val="07557C"/>
      </a:accent1>
      <a:accent2>
        <a:srgbClr val="FFCC00"/>
      </a:accent2>
      <a:accent3>
        <a:srgbClr val="000000"/>
      </a:accent3>
      <a:accent4>
        <a:srgbClr val="666666"/>
      </a:accent4>
      <a:accent5>
        <a:srgbClr val="A0A0A0"/>
      </a:accent5>
      <a:accent6>
        <a:srgbClr val="FFFFFF"/>
      </a:accent6>
      <a:hlink>
        <a:srgbClr val="C00000"/>
      </a:hlink>
      <a:folHlink>
        <a:srgbClr val="C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Parcel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7.xml><?xml version="1.0" encoding="utf-8"?>
<a:theme xmlns:a="http://schemas.openxmlformats.org/drawingml/2006/main" name="3_Parcel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8.xml><?xml version="1.0" encoding="utf-8"?>
<a:theme xmlns:a="http://schemas.openxmlformats.org/drawingml/2006/main" name="4_Parcel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9.xml><?xml version="1.0" encoding="utf-8"?>
<a:theme xmlns:a="http://schemas.openxmlformats.org/drawingml/2006/main" name="1_Title Slide">
  <a:themeElements>
    <a:clrScheme name="Lynda v2b">
      <a:dk1>
        <a:sysClr val="windowText" lastClr="000000"/>
      </a:dk1>
      <a:lt1>
        <a:sysClr val="window" lastClr="FFFFFF"/>
      </a:lt1>
      <a:dk2>
        <a:srgbClr val="666666"/>
      </a:dk2>
      <a:lt2>
        <a:srgbClr val="CCCCCC"/>
      </a:lt2>
      <a:accent1>
        <a:srgbClr val="07557C"/>
      </a:accent1>
      <a:accent2>
        <a:srgbClr val="FFCC00"/>
      </a:accent2>
      <a:accent3>
        <a:srgbClr val="000000"/>
      </a:accent3>
      <a:accent4>
        <a:srgbClr val="666666"/>
      </a:accent4>
      <a:accent5>
        <a:srgbClr val="A0A0A0"/>
      </a:accent5>
      <a:accent6>
        <a:srgbClr val="FFFFFF"/>
      </a:accent6>
      <a:hlink>
        <a:srgbClr val="C00000"/>
      </a:hlink>
      <a:folHlink>
        <a:srgbClr val="C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</Words>
  <Application>Microsoft Office PowerPoint</Application>
  <PresentationFormat>Breitbild</PresentationFormat>
  <Paragraphs>83</Paragraphs>
  <Slides>11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19</vt:i4>
      </vt:variant>
      <vt:variant>
        <vt:lpstr>Design</vt:lpstr>
      </vt:variant>
      <vt:variant>
        <vt:i4>10</vt:i4>
      </vt:variant>
      <vt:variant>
        <vt:lpstr>Folientitel</vt:lpstr>
      </vt:variant>
      <vt:variant>
        <vt:i4>11</vt:i4>
      </vt:variant>
    </vt:vector>
  </HeadingPairs>
  <TitlesOfParts>
    <vt:vector size="40" baseType="lpstr">
      <vt:lpstr>Andale Mono</vt:lpstr>
      <vt:lpstr>Bk Avenir Book</vt:lpstr>
      <vt:lpstr>Bl Avenir Black</vt:lpstr>
      <vt:lpstr>Gill Sans</vt:lpstr>
      <vt:lpstr>H Avenir Heavy</vt:lpstr>
      <vt:lpstr>Helvetica Light</vt:lpstr>
      <vt:lpstr>M Avenir Medium</vt:lpstr>
      <vt:lpstr>MS PGothic</vt:lpstr>
      <vt:lpstr>MS PGothic</vt:lpstr>
      <vt:lpstr>ヒラギノ角ゴ ProN W3</vt:lpstr>
      <vt:lpstr>ヒラギノ角ゴ ProN W6</vt:lpstr>
      <vt:lpstr>Arial</vt:lpstr>
      <vt:lpstr>Calibri</vt:lpstr>
      <vt:lpstr>Calibri Light</vt:lpstr>
      <vt:lpstr>Corbel</vt:lpstr>
      <vt:lpstr>Gill Sans MT</vt:lpstr>
      <vt:lpstr>Harlow Solid Italic</vt:lpstr>
      <vt:lpstr>Helvetica</vt:lpstr>
      <vt:lpstr>Wingdings</vt:lpstr>
      <vt:lpstr>Office</vt:lpstr>
      <vt:lpstr>Parcel</vt:lpstr>
      <vt:lpstr>Basis</vt:lpstr>
      <vt:lpstr>1_Parcel</vt:lpstr>
      <vt:lpstr>Title Slide</vt:lpstr>
      <vt:lpstr>2_Parcel</vt:lpstr>
      <vt:lpstr>3_Parcel</vt:lpstr>
      <vt:lpstr>4_Parcel</vt:lpstr>
      <vt:lpstr>1_Title Slide</vt:lpstr>
      <vt:lpstr>2_Title Slide</vt:lpstr>
      <vt:lpstr>Präsentationen mit PowerPoint 2016</vt:lpstr>
      <vt:lpstr>PowerPoint-Präsentation</vt:lpstr>
      <vt:lpstr>Professionelle Designs</vt:lpstr>
      <vt:lpstr>Diagramme zeigen Entwicklung</vt:lpstr>
      <vt:lpstr>Stichpunkte durch SmartArt-Grafik visualisieren</vt:lpstr>
      <vt:lpstr>Unterschiedliche SmartArt-Kategorien</vt:lpstr>
      <vt:lpstr>Grafiken visualisieren Text</vt:lpstr>
      <vt:lpstr>Traumhafte Strände …</vt:lpstr>
      <vt:lpstr>Tabellen: Überblick über Zahlen</vt:lpstr>
      <vt:lpstr>Diagramme zeigen Entwicklung</vt:lpstr>
      <vt:lpstr>Viel Erfolg!</vt:lpstr>
    </vt:vector>
  </TitlesOfParts>
  <Company>V2B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Susanne Franz</dc:creator>
  <cp:lastModifiedBy>Susanne Franz</cp:lastModifiedBy>
  <cp:revision>7</cp:revision>
  <dcterms:created xsi:type="dcterms:W3CDTF">2015-12-07T00:15:43Z</dcterms:created>
  <dcterms:modified xsi:type="dcterms:W3CDTF">2015-12-07T00:48:37Z</dcterms:modified>
</cp:coreProperties>
</file>