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79" r:id="rId2"/>
  </p:sldMasterIdLst>
  <p:notesMasterIdLst>
    <p:notesMasterId r:id="rId20"/>
  </p:notesMasterIdLst>
  <p:sldIdLst>
    <p:sldId id="258" r:id="rId3"/>
    <p:sldId id="259" r:id="rId4"/>
    <p:sldId id="261" r:id="rId5"/>
    <p:sldId id="260" r:id="rId6"/>
    <p:sldId id="262" r:id="rId7"/>
    <p:sldId id="272" r:id="rId8"/>
    <p:sldId id="263" r:id="rId9"/>
    <p:sldId id="273" r:id="rId10"/>
    <p:sldId id="264" r:id="rId11"/>
    <p:sldId id="265" r:id="rId12"/>
    <p:sldId id="266" r:id="rId13"/>
    <p:sldId id="267" r:id="rId14"/>
    <p:sldId id="256" r:id="rId15"/>
    <p:sldId id="269" r:id="rId16"/>
    <p:sldId id="268" r:id="rId17"/>
    <p:sldId id="270" r:id="rId18"/>
    <p:sldId id="271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894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A61307-DEBD-4F64-AB31-CFB1CB801FB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A3C0DBD-BC07-46C2-9299-3C618B206813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399323AD-F621-4D7E-A1A5-4A255DC8069D}" type="parTrans" cxnId="{F2FC3F7A-907E-4C5E-A2B9-16D350A60427}">
      <dgm:prSet/>
      <dgm:spPr/>
      <dgm:t>
        <a:bodyPr/>
        <a:lstStyle/>
        <a:p>
          <a:endParaRPr lang="de-DE"/>
        </a:p>
      </dgm:t>
    </dgm:pt>
    <dgm:pt modelId="{E7D9AFC2-FE1F-4EF8-A5D7-C06BB6528FF9}" type="sibTrans" cxnId="{F2FC3F7A-907E-4C5E-A2B9-16D350A60427}">
      <dgm:prSet/>
      <dgm:spPr/>
      <dgm:t>
        <a:bodyPr/>
        <a:lstStyle/>
        <a:p>
          <a:endParaRPr lang="de-DE"/>
        </a:p>
      </dgm:t>
    </dgm:pt>
    <dgm:pt modelId="{DC10041A-AC2F-4077-8AA1-FFDD43831E9A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9E51CB41-60D8-461B-B8AA-CBD821D82614}" type="parTrans" cxnId="{C9C79761-2E42-49DC-BCFC-49EC2AF6FD1D}">
      <dgm:prSet/>
      <dgm:spPr/>
      <dgm:t>
        <a:bodyPr/>
        <a:lstStyle/>
        <a:p>
          <a:endParaRPr lang="de-DE"/>
        </a:p>
      </dgm:t>
    </dgm:pt>
    <dgm:pt modelId="{D6E483F9-7273-4428-A1A0-27D12D5580C1}" type="sibTrans" cxnId="{C9C79761-2E42-49DC-BCFC-49EC2AF6FD1D}">
      <dgm:prSet/>
      <dgm:spPr/>
      <dgm:t>
        <a:bodyPr/>
        <a:lstStyle/>
        <a:p>
          <a:endParaRPr lang="de-DE"/>
        </a:p>
      </dgm:t>
    </dgm:pt>
    <dgm:pt modelId="{11041527-902F-4270-87A6-5D81354433C2}">
      <dgm:prSet phldrT="[Text]"/>
      <dgm:spPr/>
      <dgm:t>
        <a:bodyPr/>
        <a:lstStyle/>
        <a:p>
          <a:r>
            <a:rPr lang="de-DE" dirty="0" smtClean="0"/>
            <a:t>Einzelne Stichpunkte stehen in den Formen</a:t>
          </a:r>
          <a:endParaRPr lang="de-DE" dirty="0"/>
        </a:p>
      </dgm:t>
    </dgm:pt>
    <dgm:pt modelId="{FE15C9DB-356F-4B65-AA22-9179F69FE837}" type="parTrans" cxnId="{FAB82635-72CB-41E8-9601-C7898505178C}">
      <dgm:prSet/>
      <dgm:spPr/>
      <dgm:t>
        <a:bodyPr/>
        <a:lstStyle/>
        <a:p>
          <a:endParaRPr lang="de-DE"/>
        </a:p>
      </dgm:t>
    </dgm:pt>
    <dgm:pt modelId="{E22886A2-8F30-46C3-8717-1059F5A6E436}" type="sibTrans" cxnId="{FAB82635-72CB-41E8-9601-C7898505178C}">
      <dgm:prSet/>
      <dgm:spPr/>
      <dgm:t>
        <a:bodyPr/>
        <a:lstStyle/>
        <a:p>
          <a:endParaRPr lang="de-DE"/>
        </a:p>
      </dgm:t>
    </dgm:pt>
    <dgm:pt modelId="{514960A3-2A19-423E-A9F7-8988C1F62D00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17F823BC-7B88-4F44-B09D-BB0A5E827C22}" type="parTrans" cxnId="{964D4976-8501-4C42-8C17-BBC72C0A40CE}">
      <dgm:prSet/>
      <dgm:spPr/>
      <dgm:t>
        <a:bodyPr/>
        <a:lstStyle/>
        <a:p>
          <a:endParaRPr lang="de-DE"/>
        </a:p>
      </dgm:t>
    </dgm:pt>
    <dgm:pt modelId="{84E0B894-F709-40A0-9274-9A1F690E6980}" type="sibTrans" cxnId="{964D4976-8501-4C42-8C17-BBC72C0A40CE}">
      <dgm:prSet/>
      <dgm:spPr/>
      <dgm:t>
        <a:bodyPr/>
        <a:lstStyle/>
        <a:p>
          <a:endParaRPr lang="de-DE"/>
        </a:p>
      </dgm:t>
    </dgm:pt>
    <dgm:pt modelId="{D7D24E1C-025E-4142-A331-7BD96A15BD8B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375ED68D-8445-40A5-A62F-6E57A2054089}" type="parTrans" cxnId="{2B24B5F7-14A4-434D-B805-9E22FD720C8A}">
      <dgm:prSet/>
      <dgm:spPr/>
      <dgm:t>
        <a:bodyPr/>
        <a:lstStyle/>
        <a:p>
          <a:endParaRPr lang="de-DE"/>
        </a:p>
      </dgm:t>
    </dgm:pt>
    <dgm:pt modelId="{562009B8-2582-4100-9759-FB2DC9DA56A3}" type="sibTrans" cxnId="{2B24B5F7-14A4-434D-B805-9E22FD720C8A}">
      <dgm:prSet/>
      <dgm:spPr/>
      <dgm:t>
        <a:bodyPr/>
        <a:lstStyle/>
        <a:p>
          <a:endParaRPr lang="de-DE"/>
        </a:p>
      </dgm:t>
    </dgm:pt>
    <dgm:pt modelId="{D7F7D0A3-F59E-4DC1-92A3-211FFB902ACD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F39948CA-BFAC-4754-BA9E-1F68AAEF2AC8}" type="parTrans" cxnId="{E63D01B4-5CFD-4136-B656-42602D1677E7}">
      <dgm:prSet/>
      <dgm:spPr/>
      <dgm:t>
        <a:bodyPr/>
        <a:lstStyle/>
        <a:p>
          <a:endParaRPr lang="de-DE"/>
        </a:p>
      </dgm:t>
    </dgm:pt>
    <dgm:pt modelId="{2FDDC3DE-098B-419D-B95B-BA67AB69D37E}" type="sibTrans" cxnId="{E63D01B4-5CFD-4136-B656-42602D1677E7}">
      <dgm:prSet/>
      <dgm:spPr/>
      <dgm:t>
        <a:bodyPr/>
        <a:lstStyle/>
        <a:p>
          <a:endParaRPr lang="de-DE"/>
        </a:p>
      </dgm:t>
    </dgm:pt>
    <dgm:pt modelId="{79F54C95-105C-427A-A79F-8408E8DD331F}" type="pres">
      <dgm:prSet presAssocID="{07A61307-DEBD-4F64-AB31-CFB1CB801FB1}" presName="Name0" presStyleCnt="0">
        <dgm:presLayoutVars>
          <dgm:dir/>
          <dgm:animLvl val="lvl"/>
          <dgm:resizeHandles/>
        </dgm:presLayoutVars>
      </dgm:prSet>
      <dgm:spPr/>
    </dgm:pt>
    <dgm:pt modelId="{56179DFA-0AA0-4C2E-8EEB-AF673C75CE63}" type="pres">
      <dgm:prSet presAssocID="{8A3C0DBD-BC07-46C2-9299-3C618B206813}" presName="linNode" presStyleCnt="0"/>
      <dgm:spPr/>
    </dgm:pt>
    <dgm:pt modelId="{A008C1AC-FE84-4B3A-A3C6-09AE6CAA1E4C}" type="pres">
      <dgm:prSet presAssocID="{8A3C0DBD-BC07-46C2-9299-3C618B206813}" presName="parentShp" presStyleLbl="node1" presStyleIdx="0" presStyleCnt="2">
        <dgm:presLayoutVars>
          <dgm:bulletEnabled val="1"/>
        </dgm:presLayoutVars>
      </dgm:prSet>
      <dgm:spPr/>
    </dgm:pt>
    <dgm:pt modelId="{D45E0844-A32B-449C-A80E-ED5D51100873}" type="pres">
      <dgm:prSet presAssocID="{8A3C0DBD-BC07-46C2-9299-3C618B206813}" presName="childShp" presStyleLbl="bgAccFollowNode1" presStyleIdx="0" presStyleCnt="2">
        <dgm:presLayoutVars>
          <dgm:bulletEnabled val="1"/>
        </dgm:presLayoutVars>
      </dgm:prSet>
      <dgm:spPr/>
    </dgm:pt>
    <dgm:pt modelId="{C832755D-6A5C-4FC8-AF7B-AFED9E4BF205}" type="pres">
      <dgm:prSet presAssocID="{E7D9AFC2-FE1F-4EF8-A5D7-C06BB6528FF9}" presName="spacing" presStyleCnt="0"/>
      <dgm:spPr/>
    </dgm:pt>
    <dgm:pt modelId="{67B09C2F-6FA2-4820-A16B-CC003EDCE8EC}" type="pres">
      <dgm:prSet presAssocID="{514960A3-2A19-423E-A9F7-8988C1F62D00}" presName="linNode" presStyleCnt="0"/>
      <dgm:spPr/>
    </dgm:pt>
    <dgm:pt modelId="{0A7736E9-523D-4C26-831F-BCE1FDA31298}" type="pres">
      <dgm:prSet presAssocID="{514960A3-2A19-423E-A9F7-8988C1F62D00}" presName="parentShp" presStyleLbl="node1" presStyleIdx="1" presStyleCnt="2">
        <dgm:presLayoutVars>
          <dgm:bulletEnabled val="1"/>
        </dgm:presLayoutVars>
      </dgm:prSet>
      <dgm:spPr/>
    </dgm:pt>
    <dgm:pt modelId="{EABEDFA2-7B65-4648-9DD8-50BB23ECDFE2}" type="pres">
      <dgm:prSet presAssocID="{514960A3-2A19-423E-A9F7-8988C1F62D0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63D01B4-5CFD-4136-B656-42602D1677E7}" srcId="{514960A3-2A19-423E-A9F7-8988C1F62D00}" destId="{D7F7D0A3-F59E-4DC1-92A3-211FFB902ACD}" srcOrd="1" destOrd="0" parTransId="{F39948CA-BFAC-4754-BA9E-1F68AAEF2AC8}" sibTransId="{2FDDC3DE-098B-419D-B95B-BA67AB69D37E}"/>
    <dgm:cxn modelId="{FAB82635-72CB-41E8-9601-C7898505178C}" srcId="{8A3C0DBD-BC07-46C2-9299-3C618B206813}" destId="{11041527-902F-4270-87A6-5D81354433C2}" srcOrd="1" destOrd="0" parTransId="{FE15C9DB-356F-4B65-AA22-9179F69FE837}" sibTransId="{E22886A2-8F30-46C3-8717-1059F5A6E436}"/>
    <dgm:cxn modelId="{73BB5AB7-0AEE-4302-B886-80A4EE7D2202}" type="presOf" srcId="{D7F7D0A3-F59E-4DC1-92A3-211FFB902ACD}" destId="{EABEDFA2-7B65-4648-9DD8-50BB23ECDFE2}" srcOrd="0" destOrd="1" presId="urn:microsoft.com/office/officeart/2005/8/layout/vList6"/>
    <dgm:cxn modelId="{627553BA-0E64-4D4D-8D1E-C6C8BBE8A44D}" type="presOf" srcId="{11041527-902F-4270-87A6-5D81354433C2}" destId="{D45E0844-A32B-449C-A80E-ED5D51100873}" srcOrd="0" destOrd="1" presId="urn:microsoft.com/office/officeart/2005/8/layout/vList6"/>
    <dgm:cxn modelId="{F2FC3F7A-907E-4C5E-A2B9-16D350A60427}" srcId="{07A61307-DEBD-4F64-AB31-CFB1CB801FB1}" destId="{8A3C0DBD-BC07-46C2-9299-3C618B206813}" srcOrd="0" destOrd="0" parTransId="{399323AD-F621-4D7E-A1A5-4A255DC8069D}" sibTransId="{E7D9AFC2-FE1F-4EF8-A5D7-C06BB6528FF9}"/>
    <dgm:cxn modelId="{C9C79761-2E42-49DC-BCFC-49EC2AF6FD1D}" srcId="{8A3C0DBD-BC07-46C2-9299-3C618B206813}" destId="{DC10041A-AC2F-4077-8AA1-FFDD43831E9A}" srcOrd="0" destOrd="0" parTransId="{9E51CB41-60D8-461B-B8AA-CBD821D82614}" sibTransId="{D6E483F9-7273-4428-A1A0-27D12D5580C1}"/>
    <dgm:cxn modelId="{964D4976-8501-4C42-8C17-BBC72C0A40CE}" srcId="{07A61307-DEBD-4F64-AB31-CFB1CB801FB1}" destId="{514960A3-2A19-423E-A9F7-8988C1F62D00}" srcOrd="1" destOrd="0" parTransId="{17F823BC-7B88-4F44-B09D-BB0A5E827C22}" sibTransId="{84E0B894-F709-40A0-9274-9A1F690E6980}"/>
    <dgm:cxn modelId="{F4D6F7C7-86FB-4354-AA27-9B47ABE1180D}" type="presOf" srcId="{D7D24E1C-025E-4142-A331-7BD96A15BD8B}" destId="{EABEDFA2-7B65-4648-9DD8-50BB23ECDFE2}" srcOrd="0" destOrd="0" presId="urn:microsoft.com/office/officeart/2005/8/layout/vList6"/>
    <dgm:cxn modelId="{2B24B5F7-14A4-434D-B805-9E22FD720C8A}" srcId="{514960A3-2A19-423E-A9F7-8988C1F62D00}" destId="{D7D24E1C-025E-4142-A331-7BD96A15BD8B}" srcOrd="0" destOrd="0" parTransId="{375ED68D-8445-40A5-A62F-6E57A2054089}" sibTransId="{562009B8-2582-4100-9759-FB2DC9DA56A3}"/>
    <dgm:cxn modelId="{3E4B99BF-E77B-47CC-AE17-D87F9069F130}" type="presOf" srcId="{8A3C0DBD-BC07-46C2-9299-3C618B206813}" destId="{A008C1AC-FE84-4B3A-A3C6-09AE6CAA1E4C}" srcOrd="0" destOrd="0" presId="urn:microsoft.com/office/officeart/2005/8/layout/vList6"/>
    <dgm:cxn modelId="{3F7C3DA3-F4CF-48C7-96CE-EEE80901B1E2}" type="presOf" srcId="{07A61307-DEBD-4F64-AB31-CFB1CB801FB1}" destId="{79F54C95-105C-427A-A79F-8408E8DD331F}" srcOrd="0" destOrd="0" presId="urn:microsoft.com/office/officeart/2005/8/layout/vList6"/>
    <dgm:cxn modelId="{478032C3-E949-463D-9EB2-87D75BC44AC7}" type="presOf" srcId="{DC10041A-AC2F-4077-8AA1-FFDD43831E9A}" destId="{D45E0844-A32B-449C-A80E-ED5D51100873}" srcOrd="0" destOrd="0" presId="urn:microsoft.com/office/officeart/2005/8/layout/vList6"/>
    <dgm:cxn modelId="{41B74D9A-89C2-45B6-842A-D71FCAA58BB5}" type="presOf" srcId="{514960A3-2A19-423E-A9F7-8988C1F62D00}" destId="{0A7736E9-523D-4C26-831F-BCE1FDA31298}" srcOrd="0" destOrd="0" presId="urn:microsoft.com/office/officeart/2005/8/layout/vList6"/>
    <dgm:cxn modelId="{182A1595-FD7B-4CB5-AE09-61C52ACD4E27}" type="presParOf" srcId="{79F54C95-105C-427A-A79F-8408E8DD331F}" destId="{56179DFA-0AA0-4C2E-8EEB-AF673C75CE63}" srcOrd="0" destOrd="0" presId="urn:microsoft.com/office/officeart/2005/8/layout/vList6"/>
    <dgm:cxn modelId="{52A051C7-87B7-4034-98F2-E1EFA74C2D2B}" type="presParOf" srcId="{56179DFA-0AA0-4C2E-8EEB-AF673C75CE63}" destId="{A008C1AC-FE84-4B3A-A3C6-09AE6CAA1E4C}" srcOrd="0" destOrd="0" presId="urn:microsoft.com/office/officeart/2005/8/layout/vList6"/>
    <dgm:cxn modelId="{0A1F110F-43EF-4C2E-8186-2437013D67DF}" type="presParOf" srcId="{56179DFA-0AA0-4C2E-8EEB-AF673C75CE63}" destId="{D45E0844-A32B-449C-A80E-ED5D51100873}" srcOrd="1" destOrd="0" presId="urn:microsoft.com/office/officeart/2005/8/layout/vList6"/>
    <dgm:cxn modelId="{6642AC7E-11AE-49D7-8A9A-D2F048B4AA3B}" type="presParOf" srcId="{79F54C95-105C-427A-A79F-8408E8DD331F}" destId="{C832755D-6A5C-4FC8-AF7B-AFED9E4BF205}" srcOrd="1" destOrd="0" presId="urn:microsoft.com/office/officeart/2005/8/layout/vList6"/>
    <dgm:cxn modelId="{523364C7-2B11-4ECD-A87D-DCB322C527B9}" type="presParOf" srcId="{79F54C95-105C-427A-A79F-8408E8DD331F}" destId="{67B09C2F-6FA2-4820-A16B-CC003EDCE8EC}" srcOrd="2" destOrd="0" presId="urn:microsoft.com/office/officeart/2005/8/layout/vList6"/>
    <dgm:cxn modelId="{59035CF3-21AD-4FCE-9425-1CC904C717A4}" type="presParOf" srcId="{67B09C2F-6FA2-4820-A16B-CC003EDCE8EC}" destId="{0A7736E9-523D-4C26-831F-BCE1FDA31298}" srcOrd="0" destOrd="0" presId="urn:microsoft.com/office/officeart/2005/8/layout/vList6"/>
    <dgm:cxn modelId="{C94D1B7C-5295-4850-90ED-81D7625A4809}" type="presParOf" srcId="{67B09C2F-6FA2-4820-A16B-CC003EDCE8EC}" destId="{EABEDFA2-7B65-4648-9DD8-50BB23ECDFE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</a:t>
          </a:r>
          <a:r>
            <a:rPr lang="de-DE" dirty="0" smtClean="0"/>
            <a:t>durch </a:t>
          </a:r>
          <a:r>
            <a:rPr lang="de-DE" dirty="0" smtClean="0"/>
            <a:t>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stehen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1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  <dgm:t>
        <a:bodyPr/>
        <a:lstStyle/>
        <a:p>
          <a:endParaRPr lang="de-DE"/>
        </a:p>
      </dgm:t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  <dgm:t>
        <a:bodyPr/>
        <a:lstStyle/>
        <a:p>
          <a:endParaRPr lang="de-DE"/>
        </a:p>
      </dgm:t>
    </dgm:pt>
    <dgm:pt modelId="{7BADC8E1-A800-4995-8F21-06613DCFAB9E}" type="pres">
      <dgm:prSet presAssocID="{0636DE85-4200-4420-9C4E-A92C0A92E5B9}" presName="spH" presStyleCnt="0"/>
      <dgm:spPr/>
      <dgm:t>
        <a:bodyPr/>
        <a:lstStyle/>
        <a:p>
          <a:endParaRPr lang="de-DE"/>
        </a:p>
      </dgm:t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  <dgm:t>
        <a:bodyPr/>
        <a:lstStyle/>
        <a:p>
          <a:endParaRPr lang="de-DE"/>
        </a:p>
      </dgm:t>
    </dgm:pt>
    <dgm:pt modelId="{FA761BA2-FA23-4167-8506-B4362006CCE2}" type="pres">
      <dgm:prSet presAssocID="{70BEC22E-51D1-49E5-9AF0-4B7FB212EA04}" presName="linNode" presStyleCnt="0"/>
      <dgm:spPr/>
      <dgm:t>
        <a:bodyPr/>
        <a:lstStyle/>
        <a:p>
          <a:endParaRPr lang="de-DE"/>
        </a:p>
      </dgm:t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  <dgm:t>
        <a:bodyPr/>
        <a:lstStyle/>
        <a:p>
          <a:endParaRPr lang="de-DE"/>
        </a:p>
      </dgm:t>
    </dgm:pt>
    <dgm:pt modelId="{008E3A1D-6E9F-4520-A774-091B6A5C23BD}" type="pres">
      <dgm:prSet presAssocID="{70BEC22E-51D1-49E5-9AF0-4B7FB212EA04}" presName="spH" presStyleCnt="0"/>
      <dgm:spPr/>
      <dgm:t>
        <a:bodyPr/>
        <a:lstStyle/>
        <a:p>
          <a:endParaRPr lang="de-DE"/>
        </a:p>
      </dgm:t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9A4F3B4F-5E19-4F8E-B44C-1CFBDA5BCD32}" type="presOf" srcId="{249E3E34-87A3-4F4E-A9C1-7ED705A474F1}" destId="{D6345A8A-5D17-416F-BC5E-BA27D8AC37BD}" srcOrd="0" destOrd="1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E0844-A32B-449C-A80E-ED5D51100873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Klassische Aufzählungen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Einzelne Stichpunkte stehen in den Formen</a:t>
          </a:r>
          <a:endParaRPr lang="de-DE" sz="2500" kern="1200" dirty="0"/>
        </a:p>
      </dsp:txBody>
      <dsp:txXfrm>
        <a:off x="3092450" y="184974"/>
        <a:ext cx="4084886" cy="1107578"/>
      </dsp:txXfrm>
    </dsp:sp>
    <dsp:sp modelId="{A008C1AC-FE84-4B3A-A3C6-09AE6CAA1E4C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EABEDFA2-7B65-4648-9DD8-50BB23ECDFE2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Verlauf einer Entwicklung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Formen durch Pfeile miteinander verbunden</a:t>
          </a:r>
          <a:endParaRPr lang="de-DE" sz="2500" kern="1200" dirty="0"/>
        </a:p>
      </dsp:txBody>
      <dsp:txXfrm>
        <a:off x="3092450" y="1809422"/>
        <a:ext cx="4084886" cy="1107578"/>
      </dsp:txXfrm>
    </dsp:sp>
    <dsp:sp modelId="{0A7736E9-523D-4C26-831F-BCE1FDA31298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Klassische Aufzählungen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Einzelne Stichpunkte stehen in den Formen</a:t>
          </a:r>
          <a:endParaRPr lang="de-DE" sz="25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Verlauf einer Entwicklung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Formen </a:t>
          </a:r>
          <a:r>
            <a:rPr lang="de-DE" sz="2500" kern="1200" dirty="0" smtClean="0"/>
            <a:t>durch </a:t>
          </a:r>
          <a:r>
            <a:rPr lang="de-DE" sz="2500" kern="1200" dirty="0" smtClean="0"/>
            <a:t>Pfeile miteinander verbunden</a:t>
          </a:r>
          <a:endParaRPr lang="de-DE" sz="25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gradFill rotWithShape="1">
          <a:gsLst>
            <a:gs pos="0">
              <a:schemeClr val="accent4">
                <a:tint val="80000"/>
                <a:satMod val="107000"/>
                <a:lumMod val="103000"/>
              </a:schemeClr>
            </a:gs>
            <a:gs pos="100000">
              <a:schemeClr val="accent4">
                <a:tint val="82000"/>
                <a:satMod val="109000"/>
                <a:lumMod val="103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gradFill rotWithShape="1">
          <a:gsLst>
            <a:gs pos="0">
              <a:schemeClr val="accent4">
                <a:tint val="80000"/>
                <a:satMod val="107000"/>
                <a:lumMod val="103000"/>
              </a:schemeClr>
            </a:gs>
            <a:gs pos="100000">
              <a:schemeClr val="accent4">
                <a:tint val="82000"/>
                <a:satMod val="109000"/>
                <a:lumMod val="103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34215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751503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841018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9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de-DE" smtClean="0"/>
              <a:t>Liste</a:t>
            </a:r>
            <a:endParaRPr lang="de-DE"/>
          </a:p>
          <a:p>
            <a:pPr lvl="1" rtl="0"/>
            <a:r>
              <a:rPr lang="de-DE" smtClean="0"/>
              <a:t>Klassische Aufzählungen</a:t>
            </a:r>
            <a:endParaRPr lang="de-DE"/>
          </a:p>
          <a:p>
            <a:pPr lvl="1" rtl="0"/>
            <a:r>
              <a:rPr lang="de-DE" smtClean="0"/>
              <a:t>Einzelne Stichpunkte stehen in den Formen</a:t>
            </a:r>
            <a:endParaRPr lang="de-DE"/>
          </a:p>
          <a:p>
            <a:pPr lvl="0" rtl="0"/>
            <a:r>
              <a:rPr lang="de-DE" smtClean="0"/>
              <a:t>Prozess</a:t>
            </a:r>
            <a:endParaRPr lang="de-DE"/>
          </a:p>
          <a:p>
            <a:pPr lvl="1" rtl="0"/>
            <a:r>
              <a:rPr lang="de-DE" smtClean="0"/>
              <a:t>Verlauf einer Entwicklung</a:t>
            </a:r>
            <a:endParaRPr lang="de-DE"/>
          </a:p>
          <a:p>
            <a:pPr lvl="1" rtl="0"/>
            <a:r>
              <a:rPr lang="de-DE" smtClean="0"/>
              <a:t>Formen durch Pfeile miteinander verbunden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2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428</Words>
  <Application>Microsoft Office PowerPoint</Application>
  <PresentationFormat>Breitbild</PresentationFormat>
  <Paragraphs>94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 Designs für Text und Bild</vt:lpstr>
      <vt:lpstr>Grafiken visualisieren Text</vt:lpstr>
      <vt:lpstr>Bildschirmpräsentation &amp; Animation</vt:lpstr>
      <vt:lpstr>Unterschiedliche SmartArt-Kategorien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60</cp:revision>
  <dcterms:created xsi:type="dcterms:W3CDTF">2013-06-17T13:48:41Z</dcterms:created>
  <dcterms:modified xsi:type="dcterms:W3CDTF">2015-12-04T15:37:41Z</dcterms:modified>
</cp:coreProperties>
</file>