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notesMasterIdLst>
    <p:notesMasterId r:id="rId17"/>
  </p:notesMasterIdLst>
  <p:handoutMasterIdLst>
    <p:handoutMasterId r:id="rId18"/>
  </p:handoutMasterIdLst>
  <p:sldIdLst>
    <p:sldId id="258" r:id="rId2"/>
    <p:sldId id="270" r:id="rId3"/>
    <p:sldId id="259" r:id="rId4"/>
    <p:sldId id="271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56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186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577E6-DF7F-4DD5-BDF0-84BDF0FD4B06}" type="datetimeFigureOut">
              <a:rPr lang="de-DE" smtClean="0"/>
              <a:t>03.12.2015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74DB9-2B64-4200-AE7A-BF3832B2BD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705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03.12.2015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mit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230437" y="2547938"/>
            <a:ext cx="6129791" cy="234275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230438" y="5264288"/>
            <a:ext cx="7731125" cy="60093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67066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2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 cap="none" baseline="0">
                <a:solidFill>
                  <a:srgbClr val="26262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91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Tx/>
        <a:buFont typeface="Wingdings" panose="05000000000000000000" pitchFamily="2" charset="2"/>
        <a:buChar char="ü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Tipps vor dem Start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729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58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Vielfältige Animationen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61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und SmartArt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42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372</Words>
  <Application>Microsoft Office PowerPoint</Application>
  <PresentationFormat>Breitbild</PresentationFormat>
  <Paragraphs>74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Gill Sans MT</vt:lpstr>
      <vt:lpstr>Wingdings</vt:lpstr>
      <vt:lpstr>Parcel</vt:lpstr>
      <vt:lpstr>Präsentationen mit PowerPoint 2016</vt:lpstr>
      <vt:lpstr>Professionelle Designs</vt:lpstr>
      <vt:lpstr>Professionelle Designs für Text und Bild</vt:lpstr>
      <vt:lpstr>Vielfältige Animationen</vt:lpstr>
      <vt:lpstr>Bildschirmpräsentation &amp; Animation</vt:lpstr>
      <vt:lpstr>Grafiken und SmartArt</vt:lpstr>
      <vt:lpstr>Grafiken visualisieren Text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Tipps vor dem Start</vt:lpstr>
      <vt:lpstr>Wichtige Tipps vor dem Start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59</cp:revision>
  <dcterms:created xsi:type="dcterms:W3CDTF">2013-06-17T13:48:41Z</dcterms:created>
  <dcterms:modified xsi:type="dcterms:W3CDTF">2015-12-03T20:25:18Z</dcterms:modified>
</cp:coreProperties>
</file>