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9" r:id="rId1"/>
  </p:sldMasterIdLst>
  <p:notesMasterIdLst>
    <p:notesMasterId r:id="rId17"/>
  </p:notesMasterIdLst>
  <p:handoutMasterIdLst>
    <p:handoutMasterId r:id="rId18"/>
  </p:handoutMasterIdLst>
  <p:sldIdLst>
    <p:sldId id="258" r:id="rId2"/>
    <p:sldId id="270" r:id="rId3"/>
    <p:sldId id="259" r:id="rId4"/>
    <p:sldId id="271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56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1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270" autoAdjust="0"/>
  </p:normalViewPr>
  <p:slideViewPr>
    <p:cSldViewPr snapToGrid="0">
      <p:cViewPr varScale="1">
        <p:scale>
          <a:sx n="68" d="100"/>
          <a:sy n="68" d="100"/>
        </p:scale>
        <p:origin x="348" y="66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45F117DD-DD5A-4E93-9EC2-ACDCA79668E6}">
      <dgm:prSet phldrT="[Text]"/>
      <dgm:spPr/>
      <dgm:t>
        <a:bodyPr/>
        <a:lstStyle/>
        <a:p>
          <a:endParaRPr lang="de-DE" dirty="0"/>
        </a:p>
      </dgm:t>
    </dgm:pt>
    <dgm:pt modelId="{E55E4BAD-1683-48CF-97CC-B2DEE9008A99}" type="parTrans" cxnId="{4CFDA497-8B44-4DB9-94D6-E4B4FA4DD5D0}">
      <dgm:prSet/>
      <dgm:spPr/>
      <dgm:t>
        <a:bodyPr/>
        <a:lstStyle/>
        <a:p>
          <a:endParaRPr lang="de-DE"/>
        </a:p>
      </dgm:t>
    </dgm:pt>
    <dgm:pt modelId="{A3D7BBB5-0A47-4375-ACF7-58B19C47C3D1}" type="sibTrans" cxnId="{4CFDA497-8B44-4DB9-94D6-E4B4FA4DD5D0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pPr>
            <a:spcBef>
              <a:spcPts val="1200"/>
            </a:spcBef>
          </a:pPr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pPr>
            <a:spcBef>
              <a:spcPct val="0"/>
            </a:spcBef>
          </a:pPr>
          <a:r>
            <a:rPr lang="de-DE" dirty="0" smtClean="0"/>
            <a:t>Formen der Grafik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Grafik enthält nur einzelne Stichpunkte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07ACCF1-656A-49FF-973F-2E6FA7837C53}" type="pres">
      <dgm:prSet presAssocID="{919B0E58-D9E9-4D8A-8BEA-06A4C3B4B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E9CC9EF-6B77-477D-B9B9-7BFBA5D84D5F}" type="pres">
      <dgm:prSet presAssocID="{0636DE85-4200-4420-9C4E-A92C0A92E5B9}" presName="linNode" presStyleCnt="0"/>
      <dgm:spPr/>
    </dgm:pt>
    <dgm:pt modelId="{4B90759F-E8CC-44D7-9D75-C62A48B137BD}" type="pres">
      <dgm:prSet presAssocID="{0636DE85-4200-4420-9C4E-A92C0A92E5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FB1A-2343-45F9-9F67-BEFE692E939C}" type="pres">
      <dgm:prSet presAssocID="{0636DE85-4200-4420-9C4E-A92C0A92E5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988FAB-C0A4-4F9D-81AE-96AE6F682F95}" type="pres">
      <dgm:prSet presAssocID="{D89E3BC5-63CF-447B-A28E-730E3828859A}" presName="spacing" presStyleCnt="0"/>
      <dgm:spPr/>
    </dgm:pt>
    <dgm:pt modelId="{024FDE20-B9AC-43AD-9285-A958F3F317D6}" type="pres">
      <dgm:prSet presAssocID="{70BEC22E-51D1-49E5-9AF0-4B7FB212EA04}" presName="linNode" presStyleCnt="0"/>
      <dgm:spPr/>
    </dgm:pt>
    <dgm:pt modelId="{7FCF9645-26CB-4CF4-88CF-0E4957220B3F}" type="pres">
      <dgm:prSet presAssocID="{70BEC22E-51D1-49E5-9AF0-4B7FB212EA0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3CA032-8BEE-436F-8D0A-1ECF596D20FC}" type="pres">
      <dgm:prSet presAssocID="{70BEC22E-51D1-49E5-9AF0-4B7FB212EA0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C71AD4B-6DA5-4C99-92C1-9E8AB740A042}" type="presOf" srcId="{45F117DD-DD5A-4E93-9EC2-ACDCA79668E6}" destId="{F89EFB1A-2343-45F9-9F67-BEFE692E939C}" srcOrd="0" destOrd="0" presId="urn:microsoft.com/office/officeart/2005/8/layout/vList6"/>
    <dgm:cxn modelId="{5A66B1C5-992E-44CD-8859-2779E37BEF5D}" type="presOf" srcId="{F660A354-7956-463B-A42C-60E89379B46A}" destId="{843CA032-8BEE-436F-8D0A-1ECF596D20FC}" srcOrd="0" destOrd="0" presId="urn:microsoft.com/office/officeart/2005/8/layout/vList6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3071E68D-1156-4152-B8FA-E1F69F62207B}" type="presOf" srcId="{1B7034C1-43DA-4538-84A3-7FF1B82275B4}" destId="{843CA032-8BEE-436F-8D0A-1ECF596D20FC}" srcOrd="0" destOrd="1" presId="urn:microsoft.com/office/officeart/2005/8/layout/vList6"/>
    <dgm:cxn modelId="{4CFDA497-8B44-4DB9-94D6-E4B4FA4DD5D0}" srcId="{0636DE85-4200-4420-9C4E-A92C0A92E5B9}" destId="{45F117DD-DD5A-4E93-9EC2-ACDCA79668E6}" srcOrd="0" destOrd="0" parTransId="{E55E4BAD-1683-48CF-97CC-B2DEE9008A99}" sibTransId="{A3D7BBB5-0A47-4375-ACF7-58B19C47C3D1}"/>
    <dgm:cxn modelId="{36C7366B-8CB5-488A-8E1C-0269ED1A3AF2}" type="presOf" srcId="{249E3E34-87A3-4F4E-A9C1-7ED705A474F1}" destId="{F89EFB1A-2343-45F9-9F67-BEFE692E939C}" srcOrd="0" destOrd="2" presId="urn:microsoft.com/office/officeart/2005/8/layout/vList6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448C52D7-DCB6-41BB-9A57-B7CC1A9F3F3A}" type="presOf" srcId="{0636DE85-4200-4420-9C4E-A92C0A92E5B9}" destId="{4B90759F-E8CC-44D7-9D75-C62A48B137BD}" srcOrd="0" destOrd="0" presId="urn:microsoft.com/office/officeart/2005/8/layout/vList6"/>
    <dgm:cxn modelId="{1D261491-1771-410F-BB8E-EB4C0E2EA0BB}" type="presOf" srcId="{70BEC22E-51D1-49E5-9AF0-4B7FB212EA04}" destId="{7FCF9645-26CB-4CF4-88CF-0E4957220B3F}" srcOrd="0" destOrd="0" presId="urn:microsoft.com/office/officeart/2005/8/layout/vList6"/>
    <dgm:cxn modelId="{610C76D7-FEB1-4B7B-8A9A-AE7C026BD089}" srcId="{0636DE85-4200-4420-9C4E-A92C0A92E5B9}" destId="{9B5581E3-87A0-4A85-A245-84F9AF22F509}" srcOrd="1" destOrd="0" parTransId="{8DFBBE56-E186-4019-8B42-E3EF342EB061}" sibTransId="{3D974BD2-822A-4539-830E-2963868C53B0}"/>
    <dgm:cxn modelId="{9F1B50E9-9F61-4277-BF5A-156EAE5AFDFB}" type="presOf" srcId="{9B5581E3-87A0-4A85-A245-84F9AF22F509}" destId="{F89EFB1A-2343-45F9-9F67-BEFE692E939C}" srcOrd="0" destOrd="1" presId="urn:microsoft.com/office/officeart/2005/8/layout/vList6"/>
    <dgm:cxn modelId="{8FCC963B-69A3-4CE7-A520-B2AEDFE73408}" type="presOf" srcId="{919B0E58-D9E9-4D8A-8BEA-06A4C3B4B3D0}" destId="{007ACCF1-656A-49FF-973F-2E6FA7837C53}" srcOrd="0" destOrd="0" presId="urn:microsoft.com/office/officeart/2005/8/layout/vList6"/>
    <dgm:cxn modelId="{F3B75E95-79BF-4A11-8E4F-6EEF5BCDF507}" srcId="{0636DE85-4200-4420-9C4E-A92C0A92E5B9}" destId="{249E3E34-87A3-4F4E-A9C1-7ED705A474F1}" srcOrd="2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C08C6EB0-DC87-45C0-BE5F-CCD4FA7E87AA}" type="presParOf" srcId="{007ACCF1-656A-49FF-973F-2E6FA7837C53}" destId="{6E9CC9EF-6B77-477D-B9B9-7BFBA5D84D5F}" srcOrd="0" destOrd="0" presId="urn:microsoft.com/office/officeart/2005/8/layout/vList6"/>
    <dgm:cxn modelId="{7FC8CF9D-EA0E-4AFA-823B-AD15859E2BBD}" type="presParOf" srcId="{6E9CC9EF-6B77-477D-B9B9-7BFBA5D84D5F}" destId="{4B90759F-E8CC-44D7-9D75-C62A48B137BD}" srcOrd="0" destOrd="0" presId="urn:microsoft.com/office/officeart/2005/8/layout/vList6"/>
    <dgm:cxn modelId="{57337466-6032-41D7-B068-15AC2C0F4B26}" type="presParOf" srcId="{6E9CC9EF-6B77-477D-B9B9-7BFBA5D84D5F}" destId="{F89EFB1A-2343-45F9-9F67-BEFE692E939C}" srcOrd="1" destOrd="0" presId="urn:microsoft.com/office/officeart/2005/8/layout/vList6"/>
    <dgm:cxn modelId="{C5076013-EE5D-4C08-AF98-E570E62F22CC}" type="presParOf" srcId="{007ACCF1-656A-49FF-973F-2E6FA7837C53}" destId="{DF988FAB-C0A4-4F9D-81AE-96AE6F682F95}" srcOrd="1" destOrd="0" presId="urn:microsoft.com/office/officeart/2005/8/layout/vList6"/>
    <dgm:cxn modelId="{3A98C253-9367-4DE0-AF94-BEA898A1DC91}" type="presParOf" srcId="{007ACCF1-656A-49FF-973F-2E6FA7837C53}" destId="{024FDE20-B9AC-43AD-9285-A958F3F317D6}" srcOrd="2" destOrd="0" presId="urn:microsoft.com/office/officeart/2005/8/layout/vList6"/>
    <dgm:cxn modelId="{FE8926DB-1140-4EF2-9F42-A2DEAAD936FD}" type="presParOf" srcId="{024FDE20-B9AC-43AD-9285-A958F3F317D6}" destId="{7FCF9645-26CB-4CF4-88CF-0E4957220B3F}" srcOrd="0" destOrd="0" presId="urn:microsoft.com/office/officeart/2005/8/layout/vList6"/>
    <dgm:cxn modelId="{61108275-72FE-40E9-9585-ED1CEED16666}" type="presParOf" srcId="{024FDE20-B9AC-43AD-9285-A958F3F317D6}" destId="{843CA032-8BEE-436F-8D0A-1ECF596D20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1C520D-AC76-40FC-9AF3-1FBCE1DDCF44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524B2599-9033-49B6-AB05-45E5ED9D084E}" type="presOf" srcId="{919B0E58-D9E9-4D8A-8BEA-06A4C3B4B3D0}" destId="{0E1D3408-185D-44BF-AAE1-D1A03A4F96C6}" srcOrd="0" destOrd="0" presId="urn:diagrams.loki3.com/BracketList"/>
    <dgm:cxn modelId="{6F21E928-4824-437D-9DF6-28D33CB59267}" type="presOf" srcId="{F660A354-7956-463B-A42C-60E89379B46A}" destId="{4D2BFD1A-99BF-45D9-91C1-78C19CE4B96F}" srcOrd="0" destOrd="0" presId="urn:diagrams.loki3.com/BracketList"/>
    <dgm:cxn modelId="{D99DF02E-33E7-4713-8924-337DD48DCD90}" type="presOf" srcId="{0636DE85-4200-4420-9C4E-A92C0A92E5B9}" destId="{35045FEA-22FD-48CE-A71D-E72804E9482E}" srcOrd="0" destOrd="0" presId="urn:diagrams.loki3.com/BracketList"/>
    <dgm:cxn modelId="{DA016254-7731-44B9-BD13-60974505217A}" type="presOf" srcId="{9B5581E3-87A0-4A85-A245-84F9AF22F509}" destId="{D6345A8A-5D17-416F-BC5E-BA27D8AC37BD}" srcOrd="0" destOrd="0" presId="urn:diagrams.loki3.com/BracketList"/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49D35EB6-FA21-452E-A142-FAC5F532D857}" type="presOf" srcId="{249E3E34-87A3-4F4E-A9C1-7ED705A474F1}" destId="{D6345A8A-5D17-416F-BC5E-BA27D8AC37BD}" srcOrd="0" destOrd="1" presId="urn:diagrams.loki3.com/BracketList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BE35C63C-8CBD-4A64-BB69-90D74E662F2F}" type="presOf" srcId="{70BEC22E-51D1-49E5-9AF0-4B7FB212EA04}" destId="{D0942CB2-408B-477C-AEA1-68036DD35C12}" srcOrd="0" destOrd="0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DD383E22-42D3-4386-B049-A8B3DF14180F}" type="presParOf" srcId="{0E1D3408-185D-44BF-AAE1-D1A03A4F96C6}" destId="{3C0CF2FE-8E04-4FD4-BDFC-B46B8E7F3F95}" srcOrd="0" destOrd="0" presId="urn:diagrams.loki3.com/BracketList"/>
    <dgm:cxn modelId="{A95E5A2D-A032-4610-9E5C-88AD015245F8}" type="presParOf" srcId="{3C0CF2FE-8E04-4FD4-BDFC-B46B8E7F3F95}" destId="{35045FEA-22FD-48CE-A71D-E72804E9482E}" srcOrd="0" destOrd="0" presId="urn:diagrams.loki3.com/BracketList"/>
    <dgm:cxn modelId="{34ED79F5-7978-42AC-85F9-B177A76080B0}" type="presParOf" srcId="{3C0CF2FE-8E04-4FD4-BDFC-B46B8E7F3F95}" destId="{E03633E9-DC36-4CF6-A70D-8F876981C624}" srcOrd="1" destOrd="0" presId="urn:diagrams.loki3.com/BracketList"/>
    <dgm:cxn modelId="{4F468DAF-D553-469F-AECA-36BF2F567FCC}" type="presParOf" srcId="{3C0CF2FE-8E04-4FD4-BDFC-B46B8E7F3F95}" destId="{7BADC8E1-A800-4995-8F21-06613DCFAB9E}" srcOrd="2" destOrd="0" presId="urn:diagrams.loki3.com/BracketList"/>
    <dgm:cxn modelId="{01B6A120-8963-48E8-985A-7AB02DDC2E8B}" type="presParOf" srcId="{3C0CF2FE-8E04-4FD4-BDFC-B46B8E7F3F95}" destId="{D6345A8A-5D17-416F-BC5E-BA27D8AC37BD}" srcOrd="3" destOrd="0" presId="urn:diagrams.loki3.com/BracketList"/>
    <dgm:cxn modelId="{48EDC132-BC76-4573-B72E-0B1E07568B49}" type="presParOf" srcId="{0E1D3408-185D-44BF-AAE1-D1A03A4F96C6}" destId="{D5E1B982-6782-47C1-BD51-4E57C2F797D8}" srcOrd="1" destOrd="0" presId="urn:diagrams.loki3.com/BracketList"/>
    <dgm:cxn modelId="{57BBDAC0-51B2-4112-91F4-B27422070D47}" type="presParOf" srcId="{0E1D3408-185D-44BF-AAE1-D1A03A4F96C6}" destId="{FA761BA2-FA23-4167-8506-B4362006CCE2}" srcOrd="2" destOrd="0" presId="urn:diagrams.loki3.com/BracketList"/>
    <dgm:cxn modelId="{DF943023-AC1E-469D-B6F8-040AFC824FF8}" type="presParOf" srcId="{FA761BA2-FA23-4167-8506-B4362006CCE2}" destId="{D0942CB2-408B-477C-AEA1-68036DD35C12}" srcOrd="0" destOrd="0" presId="urn:diagrams.loki3.com/BracketList"/>
    <dgm:cxn modelId="{3F9CB2C9-9CAF-4830-8B0B-3C2131603644}" type="presParOf" srcId="{FA761BA2-FA23-4167-8506-B4362006CCE2}" destId="{D667154A-6DE8-4D9F-A07D-D7C70CD91CCB}" srcOrd="1" destOrd="0" presId="urn:diagrams.loki3.com/BracketList"/>
    <dgm:cxn modelId="{1057BC5F-0A34-4DAB-9B87-2D609F30263A}" type="presParOf" srcId="{FA761BA2-FA23-4167-8506-B4362006CCE2}" destId="{008E3A1D-6E9F-4520-A774-091B6A5C23BD}" srcOrd="2" destOrd="0" presId="urn:diagrams.loki3.com/BracketList"/>
    <dgm:cxn modelId="{C64EE737-4986-427A-AECF-4A3D3DF33EDB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smtClean="0"/>
            <a:t>Liste</a:t>
          </a:r>
          <a:endParaRPr lang="de-DE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smtClean="0"/>
            <a:t>Klassische Aufzählungen</a:t>
          </a:r>
          <a:endParaRPr lang="de-DE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smtClean="0"/>
            <a:t>Einzelne Stichpunkte stehen in den Formen</a:t>
          </a:r>
          <a:endParaRPr lang="de-DE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smtClean="0"/>
            <a:t>Prozess</a:t>
          </a:r>
          <a:endParaRPr lang="de-DE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smtClean="0"/>
            <a:t>Verlauf einer Entwicklung</a:t>
          </a:r>
          <a:endParaRPr lang="de-DE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smtClean="0"/>
            <a:t>Formen durch Pfeile miteinander verbunden</a:t>
          </a:r>
          <a:endParaRPr lang="de-DE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066F3BAA-0F05-4D12-9565-498B5E0E200F}" type="presOf" srcId="{249E3E34-87A3-4F4E-A9C1-7ED705A474F1}" destId="{D6345A8A-5D17-416F-BC5E-BA27D8AC37BD}" srcOrd="0" destOrd="1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EFB1A-2343-45F9-9F67-BEFE692E939C}">
      <dsp:nvSpPr>
        <dsp:cNvPr id="0" name=""/>
        <dsp:cNvSpPr/>
      </dsp:nvSpPr>
      <dsp:spPr>
        <a:xfrm>
          <a:off x="3092450" y="378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Klassische Aufzählungen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Grafik enthält nur einzelne Stichpunkte</a:t>
          </a:r>
          <a:endParaRPr lang="de-DE" sz="1900" kern="1200" dirty="0"/>
        </a:p>
      </dsp:txBody>
      <dsp:txXfrm>
        <a:off x="3092450" y="184974"/>
        <a:ext cx="4084886" cy="1107578"/>
      </dsp:txXfrm>
    </dsp:sp>
    <dsp:sp modelId="{4B90759F-E8CC-44D7-9D75-C62A48B137BD}">
      <dsp:nvSpPr>
        <dsp:cNvPr id="0" name=""/>
        <dsp:cNvSpPr/>
      </dsp:nvSpPr>
      <dsp:spPr>
        <a:xfrm>
          <a:off x="0" y="378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Liste</a:t>
          </a:r>
          <a:endParaRPr lang="de-DE" sz="5900" kern="1200" dirty="0"/>
        </a:p>
      </dsp:txBody>
      <dsp:txXfrm>
        <a:off x="72090" y="72468"/>
        <a:ext cx="2948270" cy="1332590"/>
      </dsp:txXfrm>
    </dsp:sp>
    <dsp:sp modelId="{843CA032-8BEE-436F-8D0A-1ECF596D20FC}">
      <dsp:nvSpPr>
        <dsp:cNvPr id="0" name=""/>
        <dsp:cNvSpPr/>
      </dsp:nvSpPr>
      <dsp:spPr>
        <a:xfrm>
          <a:off x="3092450" y="1624826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Verlauf einer Entwicklung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Formen der Grafik durch Pfeile miteinander verbunden</a:t>
          </a:r>
          <a:endParaRPr lang="de-DE" sz="1900" kern="1200" dirty="0"/>
        </a:p>
      </dsp:txBody>
      <dsp:txXfrm>
        <a:off x="3092450" y="1809422"/>
        <a:ext cx="4084886" cy="1107578"/>
      </dsp:txXfrm>
    </dsp:sp>
    <dsp:sp modelId="{7FCF9645-26CB-4CF4-88CF-0E4957220B3F}">
      <dsp:nvSpPr>
        <dsp:cNvPr id="0" name=""/>
        <dsp:cNvSpPr/>
      </dsp:nvSpPr>
      <dsp:spPr>
        <a:xfrm>
          <a:off x="0" y="1624826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Prozess</a:t>
          </a:r>
          <a:endParaRPr lang="de-DE" sz="5900" kern="1200" dirty="0"/>
        </a:p>
      </dsp:txBody>
      <dsp:txXfrm>
        <a:off x="72090" y="1696916"/>
        <a:ext cx="2948270" cy="1332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39505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Liste</a:t>
          </a:r>
          <a:endParaRPr lang="de-DE" sz="3100" kern="1200"/>
        </a:p>
      </dsp:txBody>
      <dsp:txXfrm>
        <a:off x="35411" y="74916"/>
        <a:ext cx="7660303" cy="654577"/>
      </dsp:txXfrm>
    </dsp:sp>
    <dsp:sp modelId="{46722C2A-FCEA-4EB2-A4D8-ABF8483849A4}">
      <dsp:nvSpPr>
        <dsp:cNvPr id="0" name=""/>
        <dsp:cNvSpPr/>
      </dsp:nvSpPr>
      <dsp:spPr>
        <a:xfrm>
          <a:off x="0" y="764905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Klassische Aufzählungen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Einzelne Stichpunkte stehen in den Formen</a:t>
          </a:r>
          <a:endParaRPr lang="de-DE" sz="2400" kern="1200"/>
        </a:p>
      </dsp:txBody>
      <dsp:txXfrm>
        <a:off x="0" y="764905"/>
        <a:ext cx="7731125" cy="786082"/>
      </dsp:txXfrm>
    </dsp:sp>
    <dsp:sp modelId="{57A2A79E-2841-4CD8-819E-AA32C9FAC902}">
      <dsp:nvSpPr>
        <dsp:cNvPr id="0" name=""/>
        <dsp:cNvSpPr/>
      </dsp:nvSpPr>
      <dsp:spPr>
        <a:xfrm>
          <a:off x="0" y="1550987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Prozess</a:t>
          </a:r>
          <a:endParaRPr lang="de-DE" sz="3100" kern="1200"/>
        </a:p>
      </dsp:txBody>
      <dsp:txXfrm>
        <a:off x="35411" y="1586398"/>
        <a:ext cx="7660303" cy="654577"/>
      </dsp:txXfrm>
    </dsp:sp>
    <dsp:sp modelId="{F681F0A9-55B9-4494-81B7-ADBE9F58A32F}">
      <dsp:nvSpPr>
        <dsp:cNvPr id="0" name=""/>
        <dsp:cNvSpPr/>
      </dsp:nvSpPr>
      <dsp:spPr>
        <a:xfrm>
          <a:off x="0" y="2276387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Verlauf einer Entwicklung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Formen durch Pfeile miteinander verbunden</a:t>
          </a:r>
          <a:endParaRPr lang="de-DE" sz="2400" kern="1200"/>
        </a:p>
      </dsp:txBody>
      <dsp:txXfrm>
        <a:off x="0" y="2276387"/>
        <a:ext cx="7731125" cy="786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237184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Liste</a:t>
          </a:r>
          <a:endParaRPr lang="de-DE" sz="2300" kern="1200" dirty="0"/>
        </a:p>
      </dsp:txBody>
      <dsp:txXfrm>
        <a:off x="3774" y="237184"/>
        <a:ext cx="1930893" cy="455400"/>
      </dsp:txXfrm>
    </dsp:sp>
    <dsp:sp modelId="{E03633E9-DC36-4CF6-A70D-8F876981C624}">
      <dsp:nvSpPr>
        <dsp:cNvPr id="0" name=""/>
        <dsp:cNvSpPr/>
      </dsp:nvSpPr>
      <dsp:spPr>
        <a:xfrm>
          <a:off x="1934668" y="45062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45062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Klassische Aufzählungen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Einzelne Stichpunkte in den Formen</a:t>
          </a:r>
          <a:endParaRPr lang="de-DE" sz="2300" kern="1200" dirty="0"/>
        </a:p>
      </dsp:txBody>
      <dsp:txXfrm>
        <a:off x="2475318" y="45062"/>
        <a:ext cx="5252031" cy="839643"/>
      </dsp:txXfrm>
    </dsp:sp>
    <dsp:sp modelId="{D0942CB2-408B-477C-AEA1-68036DD35C12}">
      <dsp:nvSpPr>
        <dsp:cNvPr id="0" name=""/>
        <dsp:cNvSpPr/>
      </dsp:nvSpPr>
      <dsp:spPr>
        <a:xfrm>
          <a:off x="3774" y="1323287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Prozess</a:t>
          </a:r>
          <a:endParaRPr lang="de-DE" sz="2300" kern="1200" dirty="0"/>
        </a:p>
      </dsp:txBody>
      <dsp:txXfrm>
        <a:off x="3774" y="1323287"/>
        <a:ext cx="1930893" cy="455400"/>
      </dsp:txXfrm>
    </dsp:sp>
    <dsp:sp modelId="{D667154A-6DE8-4D9F-A07D-D7C70CD91CCB}">
      <dsp:nvSpPr>
        <dsp:cNvPr id="0" name=""/>
        <dsp:cNvSpPr/>
      </dsp:nvSpPr>
      <dsp:spPr>
        <a:xfrm>
          <a:off x="1934668" y="967506"/>
          <a:ext cx="386178" cy="116696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967506"/>
          <a:ext cx="5252031" cy="116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Verlauf einer Entwicklung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Formen durch Pfeile miteinander verbunden</a:t>
          </a:r>
          <a:endParaRPr lang="de-DE" sz="2300" kern="1200" dirty="0"/>
        </a:p>
      </dsp:txBody>
      <dsp:txXfrm>
        <a:off x="2475318" y="967506"/>
        <a:ext cx="5252031" cy="1166962"/>
      </dsp:txXfrm>
    </dsp:sp>
    <dsp:sp modelId="{F53198BB-2CAB-4F03-87D6-8A67256ACA47}">
      <dsp:nvSpPr>
        <dsp:cNvPr id="0" name=""/>
        <dsp:cNvSpPr/>
      </dsp:nvSpPr>
      <dsp:spPr>
        <a:xfrm>
          <a:off x="3774" y="2409390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Zyklus</a:t>
          </a:r>
          <a:endParaRPr lang="de-DE" sz="2300" kern="1200" dirty="0"/>
        </a:p>
      </dsp:txBody>
      <dsp:txXfrm>
        <a:off x="3774" y="2409390"/>
        <a:ext cx="1930893" cy="455400"/>
      </dsp:txXfrm>
    </dsp:sp>
    <dsp:sp modelId="{98E480BD-B01B-4039-9F57-88A5E8FA2EF5}">
      <dsp:nvSpPr>
        <dsp:cNvPr id="0" name=""/>
        <dsp:cNvSpPr/>
      </dsp:nvSpPr>
      <dsp:spPr>
        <a:xfrm>
          <a:off x="1934668" y="2217268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475318" y="2217268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Fokus auf wiederkehrende Abfolge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Varianten mit/ohne Pfeile</a:t>
          </a:r>
          <a:endParaRPr lang="de-DE" sz="2300" kern="1200" dirty="0"/>
        </a:p>
      </dsp:txBody>
      <dsp:txXfrm>
        <a:off x="2475318" y="2217268"/>
        <a:ext cx="5252031" cy="839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195CC-8FDA-46DD-B8AA-AB9BDEDBA55A}" type="datetimeFigureOut">
              <a:rPr lang="de-DE" smtClean="0"/>
              <a:t>03.12.2015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8B4DC-C9A9-4A02-B55F-E0FA1CB486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197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9369" y="668215"/>
            <a:ext cx="3016738" cy="169691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2813539"/>
            <a:ext cx="5486400" cy="51874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2E18-626A-4526-B726-CC99845D8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21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92E18-626A-4526-B726-CC99845D811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03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040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523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20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298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2">
            <a:lumMod val="20000"/>
            <a:lumOff val="80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 cap="none" baseline="0">
                <a:solidFill>
                  <a:srgbClr val="26262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448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9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3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444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367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17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49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7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</a:t>
            </a:r>
            <a:r>
              <a:rPr lang="de-DE" smtClean="0"/>
              <a:t>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922492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30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3356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Tipps vor dem Start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8729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Tipps vor dem Start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07481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Nehmen Sie sich ein wenig Zeit, das Programm kennenzulernen.</a:t>
            </a:r>
          </a:p>
          <a:p>
            <a:r>
              <a:rPr lang="de-DE" dirty="0" smtClean="0"/>
              <a:t>Setzen Sie die angebotenen Möglichkeiten gezielt ein, damit Sie Ihre Folien überzeugend und klar gestalten. Überfrachten Sie sie nicht mit Effekten, die von den wesentlichen Aussagen ablenken könnten.</a:t>
            </a:r>
          </a:p>
          <a:p>
            <a:r>
              <a:rPr lang="de-DE" dirty="0" smtClean="0"/>
              <a:t>Die meisten Programmfunktionen sind selbsterklärend; dennoch können Sie viele Optionen gezielter einsetzen, wenn Sie sich damit etwas genauer beschäftigt haben.</a:t>
            </a:r>
          </a:p>
          <a:p>
            <a:r>
              <a:rPr lang="de-DE" dirty="0" smtClean="0"/>
              <a:t>VIEL ERFOLG!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1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584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 für Text und Bild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52205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PowerPoint stellt eine Reihe von professionellen Designs zur Verfügung, die individuell angepasst werden können.</a:t>
            </a:r>
          </a:p>
          <a:p>
            <a:r>
              <a:rPr lang="de-DE" dirty="0" smtClean="0"/>
              <a:t>Vorlagen helfen bei der inhaltlichen Ausgestaltung.</a:t>
            </a:r>
          </a:p>
          <a:p>
            <a:r>
              <a:rPr lang="de-DE" dirty="0" smtClean="0"/>
              <a:t>Grafiken und Fotos können gezielt eingebunden und bearbeitet werden.</a:t>
            </a:r>
          </a:p>
          <a:p>
            <a:r>
              <a:rPr lang="de-DE" dirty="0" smtClean="0"/>
              <a:t>Infografiken können mit SmartArt erstellt werden und erfüllen hohe grafische Ansprüche an das Medium.</a:t>
            </a:r>
          </a:p>
          <a:p>
            <a:r>
              <a:rPr lang="de-DE" dirty="0" smtClean="0"/>
              <a:t>Zahlen lassen sich durch übersichtlich gestaltete Tabellen und aussagekräftige Diagramme überzeugend darstellen.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7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Vielfältige Animationen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611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Bildschirmpräsentation &amp; Animation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511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Wiedergabe auch im 16:9-Format</a:t>
            </a:r>
          </a:p>
          <a:p>
            <a:r>
              <a:rPr lang="de-DE" dirty="0" smtClean="0"/>
              <a:t>Benutzerdefinierte Varianten der Präsentation lassen sich festlegen</a:t>
            </a:r>
          </a:p>
          <a:p>
            <a:r>
              <a:rPr lang="de-DE" dirty="0" smtClean="0"/>
              <a:t>Einzelne Folien können bei der aktuellen Präsentation ausgeblendet, d.h. für die Vorführung in „Reserve“ gehalten werden</a:t>
            </a:r>
          </a:p>
          <a:p>
            <a:r>
              <a:rPr lang="de-DE" dirty="0" smtClean="0"/>
              <a:t>Präsentationen können online zur Verfügung gestellt werden</a:t>
            </a:r>
          </a:p>
          <a:p>
            <a:r>
              <a:rPr lang="de-DE" dirty="0" smtClean="0"/>
              <a:t>Hinzufügen von Animationen sowohl für Folienwechsel als für auch einzelne Folienelemente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66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und SmartArt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423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dirty="0" smtClean="0"/>
              <a:t>Online steht ein umfassendes Bildmaterial zur Verfügung, eigene Fotos oder Grafiken lassen sich einfach einfügen</a:t>
            </a:r>
          </a:p>
          <a:p>
            <a:r>
              <a:rPr lang="de-DE" dirty="0" smtClean="0"/>
              <a:t>Platzieren auf den Folien einfach durch neue Orientierungslinien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32" y="3250074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23" y="2663056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25" y="5150619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042" y="5149463"/>
            <a:ext cx="1924958" cy="1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645246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8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78302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9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372</Words>
  <Application>Microsoft Office PowerPoint</Application>
  <PresentationFormat>Breitbild</PresentationFormat>
  <Paragraphs>74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Calibri</vt:lpstr>
      <vt:lpstr>Gill Sans MT</vt:lpstr>
      <vt:lpstr>Parcel</vt:lpstr>
      <vt:lpstr>Präsentationen mit PowerPoint 2016</vt:lpstr>
      <vt:lpstr>Professionelle Designs</vt:lpstr>
      <vt:lpstr>Professionelle Designs für Text und Bild</vt:lpstr>
      <vt:lpstr>Vielfältige Animationen</vt:lpstr>
      <vt:lpstr>Bildschirmpräsentation &amp; Animation</vt:lpstr>
      <vt:lpstr>Grafiken und SmartArt</vt:lpstr>
      <vt:lpstr>Grafiken visualisieren Text</vt:lpstr>
      <vt:lpstr>Unterschiedliche SmartArt-Kategorien</vt:lpstr>
      <vt:lpstr>Unterschiedliche SmartArt-Kategorien</vt:lpstr>
      <vt:lpstr>Stichpunkte durch SmartArt-Grafik visualisieren</vt:lpstr>
      <vt:lpstr>Stichpunkte durch SmartArt-Grafik visualisieren</vt:lpstr>
      <vt:lpstr>Unterschiedliche SmartArt-Kategorien</vt:lpstr>
      <vt:lpstr>Unterschiedliche SmartArt-Kategorien</vt:lpstr>
      <vt:lpstr>Tipps vor dem Start</vt:lpstr>
      <vt:lpstr>Wichtige Tipps vor dem Start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ist das Haus</dc:title>
  <dc:creator>Susanne Franz</dc:creator>
  <cp:lastModifiedBy>Susanne Franz</cp:lastModifiedBy>
  <cp:revision>58</cp:revision>
  <dcterms:created xsi:type="dcterms:W3CDTF">2013-06-17T13:48:41Z</dcterms:created>
  <dcterms:modified xsi:type="dcterms:W3CDTF">2015-12-03T21:28:08Z</dcterms:modified>
</cp:coreProperties>
</file>