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14" r:id="rId1"/>
    <p:sldMasterId id="2147483879" r:id="rId2"/>
  </p:sldMasterIdLst>
  <p:notesMasterIdLst>
    <p:notesMasterId r:id="rId18"/>
  </p:notesMasterIdLst>
  <p:sldIdLst>
    <p:sldId id="258" r:id="rId3"/>
    <p:sldId id="259" r:id="rId4"/>
    <p:sldId id="261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56" r:id="rId13"/>
    <p:sldId id="269" r:id="rId14"/>
    <p:sldId id="268" r:id="rId15"/>
    <p:sldId id="270" r:id="rId16"/>
    <p:sldId id="271" r:id="rId1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usanne Franz" initials="SF" lastIdx="1" clrIdx="0">
    <p:extLst>
      <p:ext uri="{19B8F6BF-5375-455C-9EA6-DF929625EA0E}">
        <p15:presenceInfo xmlns:p15="http://schemas.microsoft.com/office/powerpoint/2012/main" userId="c59d762b0aa586ea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CD433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586" autoAdjust="0"/>
    <p:restoredTop sz="94270" autoAdjust="0"/>
  </p:normalViewPr>
  <p:slideViewPr>
    <p:cSldViewPr snapToGrid="0">
      <p:cViewPr varScale="1">
        <p:scale>
          <a:sx n="72" d="100"/>
          <a:sy n="72" d="100"/>
        </p:scale>
        <p:origin x="186" y="72"/>
      </p:cViewPr>
      <p:guideLst>
        <p:guide orient="horz" pos="2160"/>
        <p:guide pos="381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7" d="100"/>
          <a:sy n="57" d="100"/>
        </p:scale>
        <p:origin x="283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19B0E58-D9E9-4D8A-8BEA-06A4C3B4B3D0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0636DE85-4200-4420-9C4E-A92C0A92E5B9}">
      <dgm:prSet phldrT="[Text]"/>
      <dgm:spPr/>
      <dgm:t>
        <a:bodyPr/>
        <a:lstStyle/>
        <a:p>
          <a:r>
            <a:rPr lang="de-DE" dirty="0" smtClean="0"/>
            <a:t>Liste</a:t>
          </a:r>
          <a:endParaRPr lang="de-DE" dirty="0"/>
        </a:p>
      </dgm:t>
    </dgm:pt>
    <dgm:pt modelId="{A94D74ED-D6F9-4A79-A816-4766877D1904}" type="parTrans" cxnId="{3BAFFBFE-A62E-4AB4-AEB6-F97AE3555EF3}">
      <dgm:prSet/>
      <dgm:spPr/>
      <dgm:t>
        <a:bodyPr/>
        <a:lstStyle/>
        <a:p>
          <a:endParaRPr lang="de-DE"/>
        </a:p>
      </dgm:t>
    </dgm:pt>
    <dgm:pt modelId="{D89E3BC5-63CF-447B-A28E-730E3828859A}" type="sibTrans" cxnId="{3BAFFBFE-A62E-4AB4-AEB6-F97AE3555EF3}">
      <dgm:prSet/>
      <dgm:spPr/>
      <dgm:t>
        <a:bodyPr/>
        <a:lstStyle/>
        <a:p>
          <a:endParaRPr lang="de-DE"/>
        </a:p>
      </dgm:t>
    </dgm:pt>
    <dgm:pt modelId="{45F117DD-DD5A-4E93-9EC2-ACDCA79668E6}">
      <dgm:prSet phldrT="[Text]"/>
      <dgm:spPr/>
      <dgm:t>
        <a:bodyPr/>
        <a:lstStyle/>
        <a:p>
          <a:endParaRPr lang="de-DE" dirty="0"/>
        </a:p>
      </dgm:t>
    </dgm:pt>
    <dgm:pt modelId="{E55E4BAD-1683-48CF-97CC-B2DEE9008A99}" type="parTrans" cxnId="{4CFDA497-8B44-4DB9-94D6-E4B4FA4DD5D0}">
      <dgm:prSet/>
      <dgm:spPr/>
      <dgm:t>
        <a:bodyPr/>
        <a:lstStyle/>
        <a:p>
          <a:endParaRPr lang="de-DE"/>
        </a:p>
      </dgm:t>
    </dgm:pt>
    <dgm:pt modelId="{A3D7BBB5-0A47-4375-ACF7-58B19C47C3D1}" type="sibTrans" cxnId="{4CFDA497-8B44-4DB9-94D6-E4B4FA4DD5D0}">
      <dgm:prSet/>
      <dgm:spPr/>
      <dgm:t>
        <a:bodyPr/>
        <a:lstStyle/>
        <a:p>
          <a:endParaRPr lang="de-DE"/>
        </a:p>
      </dgm:t>
    </dgm:pt>
    <dgm:pt modelId="{9B5581E3-87A0-4A85-A245-84F9AF22F509}">
      <dgm:prSet phldrT="[Text]"/>
      <dgm:spPr/>
      <dgm:t>
        <a:bodyPr/>
        <a:lstStyle/>
        <a:p>
          <a:r>
            <a:rPr lang="de-DE" dirty="0" smtClean="0"/>
            <a:t>Klassische Aufzählungen</a:t>
          </a:r>
          <a:endParaRPr lang="de-DE" dirty="0"/>
        </a:p>
      </dgm:t>
    </dgm:pt>
    <dgm:pt modelId="{8DFBBE56-E186-4019-8B42-E3EF342EB061}" type="parTrans" cxnId="{610C76D7-FEB1-4B7B-8A9A-AE7C026BD089}">
      <dgm:prSet/>
      <dgm:spPr/>
      <dgm:t>
        <a:bodyPr/>
        <a:lstStyle/>
        <a:p>
          <a:endParaRPr lang="de-DE"/>
        </a:p>
      </dgm:t>
    </dgm:pt>
    <dgm:pt modelId="{3D974BD2-822A-4539-830E-2963868C53B0}" type="sibTrans" cxnId="{610C76D7-FEB1-4B7B-8A9A-AE7C026BD089}">
      <dgm:prSet/>
      <dgm:spPr/>
      <dgm:t>
        <a:bodyPr/>
        <a:lstStyle/>
        <a:p>
          <a:endParaRPr lang="de-DE"/>
        </a:p>
      </dgm:t>
    </dgm:pt>
    <dgm:pt modelId="{70BEC22E-51D1-49E5-9AF0-4B7FB212EA04}">
      <dgm:prSet phldrT="[Text]"/>
      <dgm:spPr/>
      <dgm:t>
        <a:bodyPr/>
        <a:lstStyle/>
        <a:p>
          <a:r>
            <a:rPr lang="de-DE" dirty="0" smtClean="0"/>
            <a:t>Prozess</a:t>
          </a:r>
          <a:endParaRPr lang="de-DE" dirty="0"/>
        </a:p>
      </dgm:t>
    </dgm:pt>
    <dgm:pt modelId="{511F920A-A6FC-4B17-9B7D-C77260347603}" type="parTrans" cxnId="{89186E3B-E727-405D-BC93-6DE48E10A79B}">
      <dgm:prSet/>
      <dgm:spPr/>
      <dgm:t>
        <a:bodyPr/>
        <a:lstStyle/>
        <a:p>
          <a:endParaRPr lang="de-DE"/>
        </a:p>
      </dgm:t>
    </dgm:pt>
    <dgm:pt modelId="{4BBC6EDF-A728-4983-8D4C-92D374D2D94D}" type="sibTrans" cxnId="{89186E3B-E727-405D-BC93-6DE48E10A79B}">
      <dgm:prSet/>
      <dgm:spPr/>
      <dgm:t>
        <a:bodyPr/>
        <a:lstStyle/>
        <a:p>
          <a:endParaRPr lang="de-DE"/>
        </a:p>
      </dgm:t>
    </dgm:pt>
    <dgm:pt modelId="{F660A354-7956-463B-A42C-60E89379B46A}">
      <dgm:prSet phldrT="[Text]"/>
      <dgm:spPr/>
      <dgm:t>
        <a:bodyPr/>
        <a:lstStyle/>
        <a:p>
          <a:pPr>
            <a:spcBef>
              <a:spcPts val="1200"/>
            </a:spcBef>
          </a:pPr>
          <a:r>
            <a:rPr lang="de-DE" dirty="0" smtClean="0"/>
            <a:t>Verlauf einer Entwicklung</a:t>
          </a:r>
          <a:endParaRPr lang="de-DE" dirty="0"/>
        </a:p>
      </dgm:t>
    </dgm:pt>
    <dgm:pt modelId="{8225991E-5CEB-4FAE-829E-8A214D1335CA}" type="parTrans" cxnId="{F80A0693-719F-436C-B45B-098B22C2FD28}">
      <dgm:prSet/>
      <dgm:spPr/>
      <dgm:t>
        <a:bodyPr/>
        <a:lstStyle/>
        <a:p>
          <a:endParaRPr lang="de-DE"/>
        </a:p>
      </dgm:t>
    </dgm:pt>
    <dgm:pt modelId="{303ACA2E-66D7-418C-8CA8-C82FCADCD2A2}" type="sibTrans" cxnId="{F80A0693-719F-436C-B45B-098B22C2FD28}">
      <dgm:prSet/>
      <dgm:spPr/>
      <dgm:t>
        <a:bodyPr/>
        <a:lstStyle/>
        <a:p>
          <a:endParaRPr lang="de-DE"/>
        </a:p>
      </dgm:t>
    </dgm:pt>
    <dgm:pt modelId="{1B7034C1-43DA-4538-84A3-7FF1B82275B4}">
      <dgm:prSet phldrT="[Text]"/>
      <dgm:spPr/>
      <dgm:t>
        <a:bodyPr/>
        <a:lstStyle/>
        <a:p>
          <a:pPr>
            <a:spcBef>
              <a:spcPct val="0"/>
            </a:spcBef>
          </a:pPr>
          <a:r>
            <a:rPr lang="de-DE" dirty="0" smtClean="0"/>
            <a:t>Formen der Grafik durch Pfeile miteinander verbunden</a:t>
          </a:r>
          <a:endParaRPr lang="de-DE" dirty="0"/>
        </a:p>
      </dgm:t>
    </dgm:pt>
    <dgm:pt modelId="{7BE7A46F-5AF1-4290-BED0-BCD8D607445A}" type="parTrans" cxnId="{0FD90782-2666-4F36-9D85-DA20FDEDF4C1}">
      <dgm:prSet/>
      <dgm:spPr/>
      <dgm:t>
        <a:bodyPr/>
        <a:lstStyle/>
        <a:p>
          <a:endParaRPr lang="de-DE"/>
        </a:p>
      </dgm:t>
    </dgm:pt>
    <dgm:pt modelId="{D14C2924-14CE-4DD5-9885-EA2D3EAF6858}" type="sibTrans" cxnId="{0FD90782-2666-4F36-9D85-DA20FDEDF4C1}">
      <dgm:prSet/>
      <dgm:spPr/>
      <dgm:t>
        <a:bodyPr/>
        <a:lstStyle/>
        <a:p>
          <a:endParaRPr lang="de-DE"/>
        </a:p>
      </dgm:t>
    </dgm:pt>
    <dgm:pt modelId="{249E3E34-87A3-4F4E-A9C1-7ED705A474F1}">
      <dgm:prSet phldrT="[Text]"/>
      <dgm:spPr/>
      <dgm:t>
        <a:bodyPr/>
        <a:lstStyle/>
        <a:p>
          <a:r>
            <a:rPr lang="de-DE" dirty="0" smtClean="0"/>
            <a:t>Grafik enthält nur einzelne Stichpunkte</a:t>
          </a:r>
          <a:endParaRPr lang="de-DE" dirty="0"/>
        </a:p>
      </dgm:t>
    </dgm:pt>
    <dgm:pt modelId="{0103D88F-287A-4443-880F-11D1DABDC25C}" type="parTrans" cxnId="{F3B75E95-79BF-4A11-8E4F-6EEF5BCDF507}">
      <dgm:prSet/>
      <dgm:spPr/>
      <dgm:t>
        <a:bodyPr/>
        <a:lstStyle/>
        <a:p>
          <a:endParaRPr lang="de-DE"/>
        </a:p>
      </dgm:t>
    </dgm:pt>
    <dgm:pt modelId="{9A6F9409-BA4A-4019-930B-B0F9494D50D3}" type="sibTrans" cxnId="{F3B75E95-79BF-4A11-8E4F-6EEF5BCDF507}">
      <dgm:prSet/>
      <dgm:spPr/>
      <dgm:t>
        <a:bodyPr/>
        <a:lstStyle/>
        <a:p>
          <a:endParaRPr lang="de-DE"/>
        </a:p>
      </dgm:t>
    </dgm:pt>
    <dgm:pt modelId="{007ACCF1-656A-49FF-973F-2E6FA7837C53}" type="pres">
      <dgm:prSet presAssocID="{919B0E58-D9E9-4D8A-8BEA-06A4C3B4B3D0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de-DE"/>
        </a:p>
      </dgm:t>
    </dgm:pt>
    <dgm:pt modelId="{6E9CC9EF-6B77-477D-B9B9-7BFBA5D84D5F}" type="pres">
      <dgm:prSet presAssocID="{0636DE85-4200-4420-9C4E-A92C0A92E5B9}" presName="linNode" presStyleCnt="0"/>
      <dgm:spPr/>
    </dgm:pt>
    <dgm:pt modelId="{4B90759F-E8CC-44D7-9D75-C62A48B137BD}" type="pres">
      <dgm:prSet presAssocID="{0636DE85-4200-4420-9C4E-A92C0A92E5B9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89EFB1A-2343-45F9-9F67-BEFE692E939C}" type="pres">
      <dgm:prSet presAssocID="{0636DE85-4200-4420-9C4E-A92C0A92E5B9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F988FAB-C0A4-4F9D-81AE-96AE6F682F95}" type="pres">
      <dgm:prSet presAssocID="{D89E3BC5-63CF-447B-A28E-730E3828859A}" presName="spacing" presStyleCnt="0"/>
      <dgm:spPr/>
    </dgm:pt>
    <dgm:pt modelId="{024FDE20-B9AC-43AD-9285-A958F3F317D6}" type="pres">
      <dgm:prSet presAssocID="{70BEC22E-51D1-49E5-9AF0-4B7FB212EA04}" presName="linNode" presStyleCnt="0"/>
      <dgm:spPr/>
    </dgm:pt>
    <dgm:pt modelId="{7FCF9645-26CB-4CF4-88CF-0E4957220B3F}" type="pres">
      <dgm:prSet presAssocID="{70BEC22E-51D1-49E5-9AF0-4B7FB212EA04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43CA032-8BEE-436F-8D0A-1ECF596D20FC}" type="pres">
      <dgm:prSet presAssocID="{70BEC22E-51D1-49E5-9AF0-4B7FB212EA04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89186E3B-E727-405D-BC93-6DE48E10A79B}" srcId="{919B0E58-D9E9-4D8A-8BEA-06A4C3B4B3D0}" destId="{70BEC22E-51D1-49E5-9AF0-4B7FB212EA04}" srcOrd="1" destOrd="0" parTransId="{511F920A-A6FC-4B17-9B7D-C77260347603}" sibTransId="{4BBC6EDF-A728-4983-8D4C-92D374D2D94D}"/>
    <dgm:cxn modelId="{2C71AD4B-6DA5-4C99-92C1-9E8AB740A042}" type="presOf" srcId="{45F117DD-DD5A-4E93-9EC2-ACDCA79668E6}" destId="{F89EFB1A-2343-45F9-9F67-BEFE692E939C}" srcOrd="0" destOrd="0" presId="urn:microsoft.com/office/officeart/2005/8/layout/vList6"/>
    <dgm:cxn modelId="{5A66B1C5-992E-44CD-8859-2779E37BEF5D}" type="presOf" srcId="{F660A354-7956-463B-A42C-60E89379B46A}" destId="{843CA032-8BEE-436F-8D0A-1ECF596D20FC}" srcOrd="0" destOrd="0" presId="urn:microsoft.com/office/officeart/2005/8/layout/vList6"/>
    <dgm:cxn modelId="{0FD90782-2666-4F36-9D85-DA20FDEDF4C1}" srcId="{70BEC22E-51D1-49E5-9AF0-4B7FB212EA04}" destId="{1B7034C1-43DA-4538-84A3-7FF1B82275B4}" srcOrd="1" destOrd="0" parTransId="{7BE7A46F-5AF1-4290-BED0-BCD8D607445A}" sibTransId="{D14C2924-14CE-4DD5-9885-EA2D3EAF6858}"/>
    <dgm:cxn modelId="{3071E68D-1156-4152-B8FA-E1F69F62207B}" type="presOf" srcId="{1B7034C1-43DA-4538-84A3-7FF1B82275B4}" destId="{843CA032-8BEE-436F-8D0A-1ECF596D20FC}" srcOrd="0" destOrd="1" presId="urn:microsoft.com/office/officeart/2005/8/layout/vList6"/>
    <dgm:cxn modelId="{4CFDA497-8B44-4DB9-94D6-E4B4FA4DD5D0}" srcId="{0636DE85-4200-4420-9C4E-A92C0A92E5B9}" destId="{45F117DD-DD5A-4E93-9EC2-ACDCA79668E6}" srcOrd="0" destOrd="0" parTransId="{E55E4BAD-1683-48CF-97CC-B2DEE9008A99}" sibTransId="{A3D7BBB5-0A47-4375-ACF7-58B19C47C3D1}"/>
    <dgm:cxn modelId="{36C7366B-8CB5-488A-8E1C-0269ED1A3AF2}" type="presOf" srcId="{249E3E34-87A3-4F4E-A9C1-7ED705A474F1}" destId="{F89EFB1A-2343-45F9-9F67-BEFE692E939C}" srcOrd="0" destOrd="2" presId="urn:microsoft.com/office/officeart/2005/8/layout/vList6"/>
    <dgm:cxn modelId="{3BAFFBFE-A62E-4AB4-AEB6-F97AE3555EF3}" srcId="{919B0E58-D9E9-4D8A-8BEA-06A4C3B4B3D0}" destId="{0636DE85-4200-4420-9C4E-A92C0A92E5B9}" srcOrd="0" destOrd="0" parTransId="{A94D74ED-D6F9-4A79-A816-4766877D1904}" sibTransId="{D89E3BC5-63CF-447B-A28E-730E3828859A}"/>
    <dgm:cxn modelId="{448C52D7-DCB6-41BB-9A57-B7CC1A9F3F3A}" type="presOf" srcId="{0636DE85-4200-4420-9C4E-A92C0A92E5B9}" destId="{4B90759F-E8CC-44D7-9D75-C62A48B137BD}" srcOrd="0" destOrd="0" presId="urn:microsoft.com/office/officeart/2005/8/layout/vList6"/>
    <dgm:cxn modelId="{1D261491-1771-410F-BB8E-EB4C0E2EA0BB}" type="presOf" srcId="{70BEC22E-51D1-49E5-9AF0-4B7FB212EA04}" destId="{7FCF9645-26CB-4CF4-88CF-0E4957220B3F}" srcOrd="0" destOrd="0" presId="urn:microsoft.com/office/officeart/2005/8/layout/vList6"/>
    <dgm:cxn modelId="{610C76D7-FEB1-4B7B-8A9A-AE7C026BD089}" srcId="{0636DE85-4200-4420-9C4E-A92C0A92E5B9}" destId="{9B5581E3-87A0-4A85-A245-84F9AF22F509}" srcOrd="1" destOrd="0" parTransId="{8DFBBE56-E186-4019-8B42-E3EF342EB061}" sibTransId="{3D974BD2-822A-4539-830E-2963868C53B0}"/>
    <dgm:cxn modelId="{9F1B50E9-9F61-4277-BF5A-156EAE5AFDFB}" type="presOf" srcId="{9B5581E3-87A0-4A85-A245-84F9AF22F509}" destId="{F89EFB1A-2343-45F9-9F67-BEFE692E939C}" srcOrd="0" destOrd="1" presId="urn:microsoft.com/office/officeart/2005/8/layout/vList6"/>
    <dgm:cxn modelId="{8FCC963B-69A3-4CE7-A520-B2AEDFE73408}" type="presOf" srcId="{919B0E58-D9E9-4D8A-8BEA-06A4C3B4B3D0}" destId="{007ACCF1-656A-49FF-973F-2E6FA7837C53}" srcOrd="0" destOrd="0" presId="urn:microsoft.com/office/officeart/2005/8/layout/vList6"/>
    <dgm:cxn modelId="{F3B75E95-79BF-4A11-8E4F-6EEF5BCDF507}" srcId="{0636DE85-4200-4420-9C4E-A92C0A92E5B9}" destId="{249E3E34-87A3-4F4E-A9C1-7ED705A474F1}" srcOrd="2" destOrd="0" parTransId="{0103D88F-287A-4443-880F-11D1DABDC25C}" sibTransId="{9A6F9409-BA4A-4019-930B-B0F9494D50D3}"/>
    <dgm:cxn modelId="{F80A0693-719F-436C-B45B-098B22C2FD28}" srcId="{70BEC22E-51D1-49E5-9AF0-4B7FB212EA04}" destId="{F660A354-7956-463B-A42C-60E89379B46A}" srcOrd="0" destOrd="0" parTransId="{8225991E-5CEB-4FAE-829E-8A214D1335CA}" sibTransId="{303ACA2E-66D7-418C-8CA8-C82FCADCD2A2}"/>
    <dgm:cxn modelId="{C08C6EB0-DC87-45C0-BE5F-CCD4FA7E87AA}" type="presParOf" srcId="{007ACCF1-656A-49FF-973F-2E6FA7837C53}" destId="{6E9CC9EF-6B77-477D-B9B9-7BFBA5D84D5F}" srcOrd="0" destOrd="0" presId="urn:microsoft.com/office/officeart/2005/8/layout/vList6"/>
    <dgm:cxn modelId="{7FC8CF9D-EA0E-4AFA-823B-AD15859E2BBD}" type="presParOf" srcId="{6E9CC9EF-6B77-477D-B9B9-7BFBA5D84D5F}" destId="{4B90759F-E8CC-44D7-9D75-C62A48B137BD}" srcOrd="0" destOrd="0" presId="urn:microsoft.com/office/officeart/2005/8/layout/vList6"/>
    <dgm:cxn modelId="{57337466-6032-41D7-B068-15AC2C0F4B26}" type="presParOf" srcId="{6E9CC9EF-6B77-477D-B9B9-7BFBA5D84D5F}" destId="{F89EFB1A-2343-45F9-9F67-BEFE692E939C}" srcOrd="1" destOrd="0" presId="urn:microsoft.com/office/officeart/2005/8/layout/vList6"/>
    <dgm:cxn modelId="{C5076013-EE5D-4C08-AF98-E570E62F22CC}" type="presParOf" srcId="{007ACCF1-656A-49FF-973F-2E6FA7837C53}" destId="{DF988FAB-C0A4-4F9D-81AE-96AE6F682F95}" srcOrd="1" destOrd="0" presId="urn:microsoft.com/office/officeart/2005/8/layout/vList6"/>
    <dgm:cxn modelId="{3A98C253-9367-4DE0-AF94-BEA898A1DC91}" type="presParOf" srcId="{007ACCF1-656A-49FF-973F-2E6FA7837C53}" destId="{024FDE20-B9AC-43AD-9285-A958F3F317D6}" srcOrd="2" destOrd="0" presId="urn:microsoft.com/office/officeart/2005/8/layout/vList6"/>
    <dgm:cxn modelId="{FE8926DB-1140-4EF2-9F42-A2DEAAD936FD}" type="presParOf" srcId="{024FDE20-B9AC-43AD-9285-A958F3F317D6}" destId="{7FCF9645-26CB-4CF4-88CF-0E4957220B3F}" srcOrd="0" destOrd="0" presId="urn:microsoft.com/office/officeart/2005/8/layout/vList6"/>
    <dgm:cxn modelId="{61108275-72FE-40E9-9585-ED1CEED16666}" type="presParOf" srcId="{024FDE20-B9AC-43AD-9285-A958F3F317D6}" destId="{843CA032-8BEE-436F-8D0A-1ECF596D20FC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19B0E58-D9E9-4D8A-8BEA-06A4C3B4B3D0}" type="doc">
      <dgm:prSet loTypeId="urn:diagrams.loki3.com/Bracke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0636DE85-4200-4420-9C4E-A92C0A92E5B9}">
      <dgm:prSet phldrT="[Text]"/>
      <dgm:spPr/>
      <dgm:t>
        <a:bodyPr/>
        <a:lstStyle/>
        <a:p>
          <a:r>
            <a:rPr lang="de-DE" dirty="0" smtClean="0"/>
            <a:t>Liste</a:t>
          </a:r>
          <a:endParaRPr lang="de-DE" dirty="0"/>
        </a:p>
      </dgm:t>
    </dgm:pt>
    <dgm:pt modelId="{A94D74ED-D6F9-4A79-A816-4766877D1904}" type="parTrans" cxnId="{3BAFFBFE-A62E-4AB4-AEB6-F97AE3555EF3}">
      <dgm:prSet/>
      <dgm:spPr/>
      <dgm:t>
        <a:bodyPr/>
        <a:lstStyle/>
        <a:p>
          <a:endParaRPr lang="de-DE"/>
        </a:p>
      </dgm:t>
    </dgm:pt>
    <dgm:pt modelId="{D89E3BC5-63CF-447B-A28E-730E3828859A}" type="sibTrans" cxnId="{3BAFFBFE-A62E-4AB4-AEB6-F97AE3555EF3}">
      <dgm:prSet/>
      <dgm:spPr/>
      <dgm:t>
        <a:bodyPr/>
        <a:lstStyle/>
        <a:p>
          <a:endParaRPr lang="de-DE"/>
        </a:p>
      </dgm:t>
    </dgm:pt>
    <dgm:pt modelId="{9B5581E3-87A0-4A85-A245-84F9AF22F509}">
      <dgm:prSet phldrT="[Text]"/>
      <dgm:spPr/>
      <dgm:t>
        <a:bodyPr/>
        <a:lstStyle/>
        <a:p>
          <a:r>
            <a:rPr lang="de-DE" dirty="0" smtClean="0"/>
            <a:t>Klassische Aufzählungen</a:t>
          </a:r>
          <a:endParaRPr lang="de-DE" dirty="0"/>
        </a:p>
      </dgm:t>
    </dgm:pt>
    <dgm:pt modelId="{8DFBBE56-E186-4019-8B42-E3EF342EB061}" type="parTrans" cxnId="{610C76D7-FEB1-4B7B-8A9A-AE7C026BD089}">
      <dgm:prSet/>
      <dgm:spPr/>
      <dgm:t>
        <a:bodyPr/>
        <a:lstStyle/>
        <a:p>
          <a:endParaRPr lang="de-DE"/>
        </a:p>
      </dgm:t>
    </dgm:pt>
    <dgm:pt modelId="{3D974BD2-822A-4539-830E-2963868C53B0}" type="sibTrans" cxnId="{610C76D7-FEB1-4B7B-8A9A-AE7C026BD089}">
      <dgm:prSet/>
      <dgm:spPr/>
      <dgm:t>
        <a:bodyPr/>
        <a:lstStyle/>
        <a:p>
          <a:endParaRPr lang="de-DE"/>
        </a:p>
      </dgm:t>
    </dgm:pt>
    <dgm:pt modelId="{70BEC22E-51D1-49E5-9AF0-4B7FB212EA04}">
      <dgm:prSet phldrT="[Text]"/>
      <dgm:spPr/>
      <dgm:t>
        <a:bodyPr/>
        <a:lstStyle/>
        <a:p>
          <a:r>
            <a:rPr lang="de-DE" dirty="0" smtClean="0"/>
            <a:t>Prozess</a:t>
          </a:r>
          <a:endParaRPr lang="de-DE" dirty="0"/>
        </a:p>
      </dgm:t>
    </dgm:pt>
    <dgm:pt modelId="{511F920A-A6FC-4B17-9B7D-C77260347603}" type="parTrans" cxnId="{89186E3B-E727-405D-BC93-6DE48E10A79B}">
      <dgm:prSet/>
      <dgm:spPr/>
      <dgm:t>
        <a:bodyPr/>
        <a:lstStyle/>
        <a:p>
          <a:endParaRPr lang="de-DE"/>
        </a:p>
      </dgm:t>
    </dgm:pt>
    <dgm:pt modelId="{4BBC6EDF-A728-4983-8D4C-92D374D2D94D}" type="sibTrans" cxnId="{89186E3B-E727-405D-BC93-6DE48E10A79B}">
      <dgm:prSet/>
      <dgm:spPr/>
      <dgm:t>
        <a:bodyPr/>
        <a:lstStyle/>
        <a:p>
          <a:endParaRPr lang="de-DE"/>
        </a:p>
      </dgm:t>
    </dgm:pt>
    <dgm:pt modelId="{F660A354-7956-463B-A42C-60E89379B46A}">
      <dgm:prSet phldrT="[Text]"/>
      <dgm:spPr/>
      <dgm:t>
        <a:bodyPr/>
        <a:lstStyle/>
        <a:p>
          <a:r>
            <a:rPr lang="de-DE" dirty="0" smtClean="0"/>
            <a:t>Verlauf einer Entwicklung</a:t>
          </a:r>
          <a:endParaRPr lang="de-DE" dirty="0"/>
        </a:p>
      </dgm:t>
    </dgm:pt>
    <dgm:pt modelId="{8225991E-5CEB-4FAE-829E-8A214D1335CA}" type="parTrans" cxnId="{F80A0693-719F-436C-B45B-098B22C2FD28}">
      <dgm:prSet/>
      <dgm:spPr/>
      <dgm:t>
        <a:bodyPr/>
        <a:lstStyle/>
        <a:p>
          <a:endParaRPr lang="de-DE"/>
        </a:p>
      </dgm:t>
    </dgm:pt>
    <dgm:pt modelId="{303ACA2E-66D7-418C-8CA8-C82FCADCD2A2}" type="sibTrans" cxnId="{F80A0693-719F-436C-B45B-098B22C2FD28}">
      <dgm:prSet/>
      <dgm:spPr/>
      <dgm:t>
        <a:bodyPr/>
        <a:lstStyle/>
        <a:p>
          <a:endParaRPr lang="de-DE"/>
        </a:p>
      </dgm:t>
    </dgm:pt>
    <dgm:pt modelId="{1B7034C1-43DA-4538-84A3-7FF1B82275B4}">
      <dgm:prSet phldrT="[Text]"/>
      <dgm:spPr/>
      <dgm:t>
        <a:bodyPr/>
        <a:lstStyle/>
        <a:p>
          <a:r>
            <a:rPr lang="de-DE" dirty="0" smtClean="0"/>
            <a:t>Formen durch Pfeile miteinander verbunden</a:t>
          </a:r>
          <a:endParaRPr lang="de-DE" dirty="0"/>
        </a:p>
      </dgm:t>
    </dgm:pt>
    <dgm:pt modelId="{7BE7A46F-5AF1-4290-BED0-BCD8D607445A}" type="parTrans" cxnId="{0FD90782-2666-4F36-9D85-DA20FDEDF4C1}">
      <dgm:prSet/>
      <dgm:spPr/>
      <dgm:t>
        <a:bodyPr/>
        <a:lstStyle/>
        <a:p>
          <a:endParaRPr lang="de-DE"/>
        </a:p>
      </dgm:t>
    </dgm:pt>
    <dgm:pt modelId="{D14C2924-14CE-4DD5-9885-EA2D3EAF6858}" type="sibTrans" cxnId="{0FD90782-2666-4F36-9D85-DA20FDEDF4C1}">
      <dgm:prSet/>
      <dgm:spPr/>
      <dgm:t>
        <a:bodyPr/>
        <a:lstStyle/>
        <a:p>
          <a:endParaRPr lang="de-DE"/>
        </a:p>
      </dgm:t>
    </dgm:pt>
    <dgm:pt modelId="{249E3E34-87A3-4F4E-A9C1-7ED705A474F1}">
      <dgm:prSet phldrT="[Text]"/>
      <dgm:spPr/>
      <dgm:t>
        <a:bodyPr/>
        <a:lstStyle/>
        <a:p>
          <a:r>
            <a:rPr lang="de-DE" dirty="0" smtClean="0"/>
            <a:t>Einzelne Stichpunkte in den Formen</a:t>
          </a:r>
          <a:endParaRPr lang="de-DE" dirty="0"/>
        </a:p>
      </dgm:t>
    </dgm:pt>
    <dgm:pt modelId="{0103D88F-287A-4443-880F-11D1DABDC25C}" type="parTrans" cxnId="{F3B75E95-79BF-4A11-8E4F-6EEF5BCDF507}">
      <dgm:prSet/>
      <dgm:spPr/>
      <dgm:t>
        <a:bodyPr/>
        <a:lstStyle/>
        <a:p>
          <a:endParaRPr lang="de-DE"/>
        </a:p>
      </dgm:t>
    </dgm:pt>
    <dgm:pt modelId="{9A6F9409-BA4A-4019-930B-B0F9494D50D3}" type="sibTrans" cxnId="{F3B75E95-79BF-4A11-8E4F-6EEF5BCDF507}">
      <dgm:prSet/>
      <dgm:spPr/>
      <dgm:t>
        <a:bodyPr/>
        <a:lstStyle/>
        <a:p>
          <a:endParaRPr lang="de-DE"/>
        </a:p>
      </dgm:t>
    </dgm:pt>
    <dgm:pt modelId="{0E1D3408-185D-44BF-AAE1-D1A03A4F96C6}" type="pres">
      <dgm:prSet presAssocID="{919B0E58-D9E9-4D8A-8BEA-06A4C3B4B3D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3C0CF2FE-8E04-4FD4-BDFC-B46B8E7F3F95}" type="pres">
      <dgm:prSet presAssocID="{0636DE85-4200-4420-9C4E-A92C0A92E5B9}" presName="linNode" presStyleCnt="0"/>
      <dgm:spPr/>
    </dgm:pt>
    <dgm:pt modelId="{35045FEA-22FD-48CE-A71D-E72804E9482E}" type="pres">
      <dgm:prSet presAssocID="{0636DE85-4200-4420-9C4E-A92C0A92E5B9}" presName="parTx" presStyleLbl="revTx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03633E9-DC36-4CF6-A70D-8F876981C624}" type="pres">
      <dgm:prSet presAssocID="{0636DE85-4200-4420-9C4E-A92C0A92E5B9}" presName="bracket" presStyleLbl="parChTrans1D1" presStyleIdx="0" presStyleCnt="2"/>
      <dgm:spPr/>
    </dgm:pt>
    <dgm:pt modelId="{7BADC8E1-A800-4995-8F21-06613DCFAB9E}" type="pres">
      <dgm:prSet presAssocID="{0636DE85-4200-4420-9C4E-A92C0A92E5B9}" presName="spH" presStyleCnt="0"/>
      <dgm:spPr/>
    </dgm:pt>
    <dgm:pt modelId="{D6345A8A-5D17-416F-BC5E-BA27D8AC37BD}" type="pres">
      <dgm:prSet presAssocID="{0636DE85-4200-4420-9C4E-A92C0A92E5B9}" presName="desTx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5E1B982-6782-47C1-BD51-4E57C2F797D8}" type="pres">
      <dgm:prSet presAssocID="{D89E3BC5-63CF-447B-A28E-730E3828859A}" presName="spV" presStyleCnt="0"/>
      <dgm:spPr/>
    </dgm:pt>
    <dgm:pt modelId="{FA761BA2-FA23-4167-8506-B4362006CCE2}" type="pres">
      <dgm:prSet presAssocID="{70BEC22E-51D1-49E5-9AF0-4B7FB212EA04}" presName="linNode" presStyleCnt="0"/>
      <dgm:spPr/>
    </dgm:pt>
    <dgm:pt modelId="{D0942CB2-408B-477C-AEA1-68036DD35C12}" type="pres">
      <dgm:prSet presAssocID="{70BEC22E-51D1-49E5-9AF0-4B7FB212EA04}" presName="parTx" presStyleLbl="revTx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667154A-6DE8-4D9F-A07D-D7C70CD91CCB}" type="pres">
      <dgm:prSet presAssocID="{70BEC22E-51D1-49E5-9AF0-4B7FB212EA04}" presName="bracket" presStyleLbl="parChTrans1D1" presStyleIdx="1" presStyleCnt="2"/>
      <dgm:spPr/>
    </dgm:pt>
    <dgm:pt modelId="{008E3A1D-6E9F-4520-A774-091B6A5C23BD}" type="pres">
      <dgm:prSet presAssocID="{70BEC22E-51D1-49E5-9AF0-4B7FB212EA04}" presName="spH" presStyleCnt="0"/>
      <dgm:spPr/>
    </dgm:pt>
    <dgm:pt modelId="{4D2BFD1A-99BF-45D9-91C1-78C19CE4B96F}" type="pres">
      <dgm:prSet presAssocID="{70BEC22E-51D1-49E5-9AF0-4B7FB212EA04}" presName="desT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521C520D-AC76-40FC-9AF3-1FBCE1DDCF44}" type="presOf" srcId="{1B7034C1-43DA-4538-84A3-7FF1B82275B4}" destId="{4D2BFD1A-99BF-45D9-91C1-78C19CE4B96F}" srcOrd="0" destOrd="1" presId="urn:diagrams.loki3.com/BracketList"/>
    <dgm:cxn modelId="{3BAFFBFE-A62E-4AB4-AEB6-F97AE3555EF3}" srcId="{919B0E58-D9E9-4D8A-8BEA-06A4C3B4B3D0}" destId="{0636DE85-4200-4420-9C4E-A92C0A92E5B9}" srcOrd="0" destOrd="0" parTransId="{A94D74ED-D6F9-4A79-A816-4766877D1904}" sibTransId="{D89E3BC5-63CF-447B-A28E-730E3828859A}"/>
    <dgm:cxn modelId="{524B2599-9033-49B6-AB05-45E5ED9D084E}" type="presOf" srcId="{919B0E58-D9E9-4D8A-8BEA-06A4C3B4B3D0}" destId="{0E1D3408-185D-44BF-AAE1-D1A03A4F96C6}" srcOrd="0" destOrd="0" presId="urn:diagrams.loki3.com/BracketList"/>
    <dgm:cxn modelId="{6F21E928-4824-437D-9DF6-28D33CB59267}" type="presOf" srcId="{F660A354-7956-463B-A42C-60E89379B46A}" destId="{4D2BFD1A-99BF-45D9-91C1-78C19CE4B96F}" srcOrd="0" destOrd="0" presId="urn:diagrams.loki3.com/BracketList"/>
    <dgm:cxn modelId="{D99DF02E-33E7-4713-8924-337DD48DCD90}" type="presOf" srcId="{0636DE85-4200-4420-9C4E-A92C0A92E5B9}" destId="{35045FEA-22FD-48CE-A71D-E72804E9482E}" srcOrd="0" destOrd="0" presId="urn:diagrams.loki3.com/BracketList"/>
    <dgm:cxn modelId="{DA016254-7731-44B9-BD13-60974505217A}" type="presOf" srcId="{9B5581E3-87A0-4A85-A245-84F9AF22F509}" destId="{D6345A8A-5D17-416F-BC5E-BA27D8AC37BD}" srcOrd="0" destOrd="0" presId="urn:diagrams.loki3.com/BracketList"/>
    <dgm:cxn modelId="{89186E3B-E727-405D-BC93-6DE48E10A79B}" srcId="{919B0E58-D9E9-4D8A-8BEA-06A4C3B4B3D0}" destId="{70BEC22E-51D1-49E5-9AF0-4B7FB212EA04}" srcOrd="1" destOrd="0" parTransId="{511F920A-A6FC-4B17-9B7D-C77260347603}" sibTransId="{4BBC6EDF-A728-4983-8D4C-92D374D2D94D}"/>
    <dgm:cxn modelId="{F3B75E95-79BF-4A11-8E4F-6EEF5BCDF507}" srcId="{0636DE85-4200-4420-9C4E-A92C0A92E5B9}" destId="{249E3E34-87A3-4F4E-A9C1-7ED705A474F1}" srcOrd="1" destOrd="0" parTransId="{0103D88F-287A-4443-880F-11D1DABDC25C}" sibTransId="{9A6F9409-BA4A-4019-930B-B0F9494D50D3}"/>
    <dgm:cxn modelId="{610C76D7-FEB1-4B7B-8A9A-AE7C026BD089}" srcId="{0636DE85-4200-4420-9C4E-A92C0A92E5B9}" destId="{9B5581E3-87A0-4A85-A245-84F9AF22F509}" srcOrd="0" destOrd="0" parTransId="{8DFBBE56-E186-4019-8B42-E3EF342EB061}" sibTransId="{3D974BD2-822A-4539-830E-2963868C53B0}"/>
    <dgm:cxn modelId="{49D35EB6-FA21-452E-A142-FAC5F532D857}" type="presOf" srcId="{249E3E34-87A3-4F4E-A9C1-7ED705A474F1}" destId="{D6345A8A-5D17-416F-BC5E-BA27D8AC37BD}" srcOrd="0" destOrd="1" presId="urn:diagrams.loki3.com/BracketList"/>
    <dgm:cxn modelId="{BE35C63C-8CBD-4A64-BB69-90D74E662F2F}" type="presOf" srcId="{70BEC22E-51D1-49E5-9AF0-4B7FB212EA04}" destId="{D0942CB2-408B-477C-AEA1-68036DD35C12}" srcOrd="0" destOrd="0" presId="urn:diagrams.loki3.com/BracketList"/>
    <dgm:cxn modelId="{F80A0693-719F-436C-B45B-098B22C2FD28}" srcId="{70BEC22E-51D1-49E5-9AF0-4B7FB212EA04}" destId="{F660A354-7956-463B-A42C-60E89379B46A}" srcOrd="0" destOrd="0" parTransId="{8225991E-5CEB-4FAE-829E-8A214D1335CA}" sibTransId="{303ACA2E-66D7-418C-8CA8-C82FCADCD2A2}"/>
    <dgm:cxn modelId="{0FD90782-2666-4F36-9D85-DA20FDEDF4C1}" srcId="{70BEC22E-51D1-49E5-9AF0-4B7FB212EA04}" destId="{1B7034C1-43DA-4538-84A3-7FF1B82275B4}" srcOrd="1" destOrd="0" parTransId="{7BE7A46F-5AF1-4290-BED0-BCD8D607445A}" sibTransId="{D14C2924-14CE-4DD5-9885-EA2D3EAF6858}"/>
    <dgm:cxn modelId="{DD383E22-42D3-4386-B049-A8B3DF14180F}" type="presParOf" srcId="{0E1D3408-185D-44BF-AAE1-D1A03A4F96C6}" destId="{3C0CF2FE-8E04-4FD4-BDFC-B46B8E7F3F95}" srcOrd="0" destOrd="0" presId="urn:diagrams.loki3.com/BracketList"/>
    <dgm:cxn modelId="{A95E5A2D-A032-4610-9E5C-88AD015245F8}" type="presParOf" srcId="{3C0CF2FE-8E04-4FD4-BDFC-B46B8E7F3F95}" destId="{35045FEA-22FD-48CE-A71D-E72804E9482E}" srcOrd="0" destOrd="0" presId="urn:diagrams.loki3.com/BracketList"/>
    <dgm:cxn modelId="{34ED79F5-7978-42AC-85F9-B177A76080B0}" type="presParOf" srcId="{3C0CF2FE-8E04-4FD4-BDFC-B46B8E7F3F95}" destId="{E03633E9-DC36-4CF6-A70D-8F876981C624}" srcOrd="1" destOrd="0" presId="urn:diagrams.loki3.com/BracketList"/>
    <dgm:cxn modelId="{4F468DAF-D553-469F-AECA-36BF2F567FCC}" type="presParOf" srcId="{3C0CF2FE-8E04-4FD4-BDFC-B46B8E7F3F95}" destId="{7BADC8E1-A800-4995-8F21-06613DCFAB9E}" srcOrd="2" destOrd="0" presId="urn:diagrams.loki3.com/BracketList"/>
    <dgm:cxn modelId="{01B6A120-8963-48E8-985A-7AB02DDC2E8B}" type="presParOf" srcId="{3C0CF2FE-8E04-4FD4-BDFC-B46B8E7F3F95}" destId="{D6345A8A-5D17-416F-BC5E-BA27D8AC37BD}" srcOrd="3" destOrd="0" presId="urn:diagrams.loki3.com/BracketList"/>
    <dgm:cxn modelId="{48EDC132-BC76-4573-B72E-0B1E07568B49}" type="presParOf" srcId="{0E1D3408-185D-44BF-AAE1-D1A03A4F96C6}" destId="{D5E1B982-6782-47C1-BD51-4E57C2F797D8}" srcOrd="1" destOrd="0" presId="urn:diagrams.loki3.com/BracketList"/>
    <dgm:cxn modelId="{57BBDAC0-51B2-4112-91F4-B27422070D47}" type="presParOf" srcId="{0E1D3408-185D-44BF-AAE1-D1A03A4F96C6}" destId="{FA761BA2-FA23-4167-8506-B4362006CCE2}" srcOrd="2" destOrd="0" presId="urn:diagrams.loki3.com/BracketList"/>
    <dgm:cxn modelId="{DF943023-AC1E-469D-B6F8-040AFC824FF8}" type="presParOf" srcId="{FA761BA2-FA23-4167-8506-B4362006CCE2}" destId="{D0942CB2-408B-477C-AEA1-68036DD35C12}" srcOrd="0" destOrd="0" presId="urn:diagrams.loki3.com/BracketList"/>
    <dgm:cxn modelId="{3F9CB2C9-9CAF-4830-8B0B-3C2131603644}" type="presParOf" srcId="{FA761BA2-FA23-4167-8506-B4362006CCE2}" destId="{D667154A-6DE8-4D9F-A07D-D7C70CD91CCB}" srcOrd="1" destOrd="0" presId="urn:diagrams.loki3.com/BracketList"/>
    <dgm:cxn modelId="{1057BC5F-0A34-4DAB-9B87-2D609F30263A}" type="presParOf" srcId="{FA761BA2-FA23-4167-8506-B4362006CCE2}" destId="{008E3A1D-6E9F-4520-A774-091B6A5C23BD}" srcOrd="2" destOrd="0" presId="urn:diagrams.loki3.com/BracketList"/>
    <dgm:cxn modelId="{C64EE737-4986-427A-AECF-4A3D3DF33EDB}" type="presParOf" srcId="{FA761BA2-FA23-4167-8506-B4362006CCE2}" destId="{4D2BFD1A-99BF-45D9-91C1-78C19CE4B96F}" srcOrd="3" destOrd="0" presId="urn:diagrams.loki3.com/Bracke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3457499-56FC-4395-887F-B66AEA62502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de-DE"/>
        </a:p>
      </dgm:t>
    </dgm:pt>
    <dgm:pt modelId="{9BF7953F-DCF7-4716-8A8B-AD1D861B0E92}">
      <dgm:prSet/>
      <dgm:spPr/>
      <dgm:t>
        <a:bodyPr/>
        <a:lstStyle/>
        <a:p>
          <a:pPr rtl="0"/>
          <a:r>
            <a:rPr lang="de-DE" b="0" i="0" smtClean="0"/>
            <a:t>Liste</a:t>
          </a:r>
          <a:endParaRPr lang="de-DE"/>
        </a:p>
      </dgm:t>
    </dgm:pt>
    <dgm:pt modelId="{20BAE4AB-87E3-484E-ABF5-A4C101375E57}" type="parTrans" cxnId="{B5BE4636-C8FB-48E3-807F-BB634C9F0365}">
      <dgm:prSet/>
      <dgm:spPr/>
      <dgm:t>
        <a:bodyPr/>
        <a:lstStyle/>
        <a:p>
          <a:endParaRPr lang="de-DE"/>
        </a:p>
      </dgm:t>
    </dgm:pt>
    <dgm:pt modelId="{BD882122-4174-4735-AAFD-FA51073330D2}" type="sibTrans" cxnId="{B5BE4636-C8FB-48E3-807F-BB634C9F0365}">
      <dgm:prSet/>
      <dgm:spPr/>
      <dgm:t>
        <a:bodyPr/>
        <a:lstStyle/>
        <a:p>
          <a:endParaRPr lang="de-DE"/>
        </a:p>
      </dgm:t>
    </dgm:pt>
    <dgm:pt modelId="{648C4337-2EA6-4027-B599-41A94164C4AB}">
      <dgm:prSet/>
      <dgm:spPr/>
      <dgm:t>
        <a:bodyPr/>
        <a:lstStyle/>
        <a:p>
          <a:pPr rtl="0"/>
          <a:r>
            <a:rPr lang="de-DE" b="0" i="0" smtClean="0"/>
            <a:t>Klassische Aufzählungen</a:t>
          </a:r>
          <a:endParaRPr lang="de-DE"/>
        </a:p>
      </dgm:t>
    </dgm:pt>
    <dgm:pt modelId="{5316E6A0-3EB3-4049-8A15-A9F3C00DEEA4}" type="parTrans" cxnId="{0738BF5B-168C-4EB6-A9B1-96B606AA16D3}">
      <dgm:prSet/>
      <dgm:spPr/>
      <dgm:t>
        <a:bodyPr/>
        <a:lstStyle/>
        <a:p>
          <a:endParaRPr lang="de-DE"/>
        </a:p>
      </dgm:t>
    </dgm:pt>
    <dgm:pt modelId="{4C7964F1-93F1-4279-8B75-AE94D317F731}" type="sibTrans" cxnId="{0738BF5B-168C-4EB6-A9B1-96B606AA16D3}">
      <dgm:prSet/>
      <dgm:spPr/>
      <dgm:t>
        <a:bodyPr/>
        <a:lstStyle/>
        <a:p>
          <a:endParaRPr lang="de-DE"/>
        </a:p>
      </dgm:t>
    </dgm:pt>
    <dgm:pt modelId="{99619982-7A00-4EE0-80AB-63D2B33A31CF}">
      <dgm:prSet/>
      <dgm:spPr/>
      <dgm:t>
        <a:bodyPr/>
        <a:lstStyle/>
        <a:p>
          <a:pPr rtl="0"/>
          <a:r>
            <a:rPr lang="de-DE" b="0" i="0" smtClean="0"/>
            <a:t>Einzelne Stichpunkte stehen in den Formen</a:t>
          </a:r>
          <a:endParaRPr lang="de-DE"/>
        </a:p>
      </dgm:t>
    </dgm:pt>
    <dgm:pt modelId="{896ADD39-EE6E-45FB-8EBB-473966E22C18}" type="parTrans" cxnId="{EFCCCCAD-EF7A-4EE3-8127-82874ACB5CD5}">
      <dgm:prSet/>
      <dgm:spPr/>
      <dgm:t>
        <a:bodyPr/>
        <a:lstStyle/>
        <a:p>
          <a:endParaRPr lang="de-DE"/>
        </a:p>
      </dgm:t>
    </dgm:pt>
    <dgm:pt modelId="{81D26F9B-55D6-43AE-9745-80D1100B691B}" type="sibTrans" cxnId="{EFCCCCAD-EF7A-4EE3-8127-82874ACB5CD5}">
      <dgm:prSet/>
      <dgm:spPr/>
      <dgm:t>
        <a:bodyPr/>
        <a:lstStyle/>
        <a:p>
          <a:endParaRPr lang="de-DE"/>
        </a:p>
      </dgm:t>
    </dgm:pt>
    <dgm:pt modelId="{452BD473-E544-49EA-9F88-5E44DAFA0419}">
      <dgm:prSet/>
      <dgm:spPr/>
      <dgm:t>
        <a:bodyPr/>
        <a:lstStyle/>
        <a:p>
          <a:pPr rtl="0"/>
          <a:r>
            <a:rPr lang="de-DE" b="0" i="0" smtClean="0"/>
            <a:t>Prozess</a:t>
          </a:r>
          <a:endParaRPr lang="de-DE"/>
        </a:p>
      </dgm:t>
    </dgm:pt>
    <dgm:pt modelId="{083BB9F1-8B97-47CD-81CC-FABD401FF347}" type="parTrans" cxnId="{2AEF8125-236C-4842-85EC-5C60CD023A73}">
      <dgm:prSet/>
      <dgm:spPr/>
      <dgm:t>
        <a:bodyPr/>
        <a:lstStyle/>
        <a:p>
          <a:endParaRPr lang="de-DE"/>
        </a:p>
      </dgm:t>
    </dgm:pt>
    <dgm:pt modelId="{EAC64F5A-59F4-426A-8AF7-081179A314CD}" type="sibTrans" cxnId="{2AEF8125-236C-4842-85EC-5C60CD023A73}">
      <dgm:prSet/>
      <dgm:spPr/>
      <dgm:t>
        <a:bodyPr/>
        <a:lstStyle/>
        <a:p>
          <a:endParaRPr lang="de-DE"/>
        </a:p>
      </dgm:t>
    </dgm:pt>
    <dgm:pt modelId="{E46CA2F8-1222-4030-ACA7-91C3BA28AC72}">
      <dgm:prSet/>
      <dgm:spPr/>
      <dgm:t>
        <a:bodyPr/>
        <a:lstStyle/>
        <a:p>
          <a:pPr rtl="0"/>
          <a:r>
            <a:rPr lang="de-DE" b="0" i="0" smtClean="0"/>
            <a:t>Verlauf einer Entwicklung</a:t>
          </a:r>
          <a:endParaRPr lang="de-DE"/>
        </a:p>
      </dgm:t>
    </dgm:pt>
    <dgm:pt modelId="{08DE64F1-5BC7-44D7-9D7F-2BB9483FAB65}" type="parTrans" cxnId="{D493928C-3481-4D1F-BAB7-91260163FC30}">
      <dgm:prSet/>
      <dgm:spPr/>
      <dgm:t>
        <a:bodyPr/>
        <a:lstStyle/>
        <a:p>
          <a:endParaRPr lang="de-DE"/>
        </a:p>
      </dgm:t>
    </dgm:pt>
    <dgm:pt modelId="{0305B5B5-8B66-4593-ACFF-98CF2EA8FF86}" type="sibTrans" cxnId="{D493928C-3481-4D1F-BAB7-91260163FC30}">
      <dgm:prSet/>
      <dgm:spPr/>
      <dgm:t>
        <a:bodyPr/>
        <a:lstStyle/>
        <a:p>
          <a:endParaRPr lang="de-DE"/>
        </a:p>
      </dgm:t>
    </dgm:pt>
    <dgm:pt modelId="{889A73F0-19F3-41DC-BDCA-22AEE7F60EB0}">
      <dgm:prSet/>
      <dgm:spPr/>
      <dgm:t>
        <a:bodyPr/>
        <a:lstStyle/>
        <a:p>
          <a:pPr rtl="0"/>
          <a:r>
            <a:rPr lang="de-DE" b="0" i="0" smtClean="0"/>
            <a:t>Formen durch Pfeile miteinander verbunden</a:t>
          </a:r>
          <a:endParaRPr lang="de-DE"/>
        </a:p>
      </dgm:t>
    </dgm:pt>
    <dgm:pt modelId="{BA052C6E-65A0-4BFD-9487-4F33A40CD489}" type="parTrans" cxnId="{E1EBF936-1957-41BD-A9BB-A2589BBFB384}">
      <dgm:prSet/>
      <dgm:spPr/>
      <dgm:t>
        <a:bodyPr/>
        <a:lstStyle/>
        <a:p>
          <a:endParaRPr lang="de-DE"/>
        </a:p>
      </dgm:t>
    </dgm:pt>
    <dgm:pt modelId="{1E153722-0830-48DC-918F-FCF9AEC142E5}" type="sibTrans" cxnId="{E1EBF936-1957-41BD-A9BB-A2589BBFB384}">
      <dgm:prSet/>
      <dgm:spPr/>
      <dgm:t>
        <a:bodyPr/>
        <a:lstStyle/>
        <a:p>
          <a:endParaRPr lang="de-DE"/>
        </a:p>
      </dgm:t>
    </dgm:pt>
    <dgm:pt modelId="{E202A601-9D50-4DD7-ABBB-A1003782093C}" type="pres">
      <dgm:prSet presAssocID="{A3457499-56FC-4395-887F-B66AEA62502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34371422-1441-4822-9A01-ECFE57D44CAC}" type="pres">
      <dgm:prSet presAssocID="{9BF7953F-DCF7-4716-8A8B-AD1D861B0E92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46722C2A-FCEA-4EB2-A4D8-ABF8483849A4}" type="pres">
      <dgm:prSet presAssocID="{9BF7953F-DCF7-4716-8A8B-AD1D861B0E92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7A2A79E-2841-4CD8-819E-AA32C9FAC902}" type="pres">
      <dgm:prSet presAssocID="{452BD473-E544-49EA-9F88-5E44DAFA0419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681F0A9-55B9-4494-81B7-ADBE9F58A32F}" type="pres">
      <dgm:prSet presAssocID="{452BD473-E544-49EA-9F88-5E44DAFA0419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B5BE4636-C8FB-48E3-807F-BB634C9F0365}" srcId="{A3457499-56FC-4395-887F-B66AEA625024}" destId="{9BF7953F-DCF7-4716-8A8B-AD1D861B0E92}" srcOrd="0" destOrd="0" parTransId="{20BAE4AB-87E3-484E-ABF5-A4C101375E57}" sibTransId="{BD882122-4174-4735-AAFD-FA51073330D2}"/>
    <dgm:cxn modelId="{EFCCCCAD-EF7A-4EE3-8127-82874ACB5CD5}" srcId="{9BF7953F-DCF7-4716-8A8B-AD1D861B0E92}" destId="{99619982-7A00-4EE0-80AB-63D2B33A31CF}" srcOrd="1" destOrd="0" parTransId="{896ADD39-EE6E-45FB-8EBB-473966E22C18}" sibTransId="{81D26F9B-55D6-43AE-9745-80D1100B691B}"/>
    <dgm:cxn modelId="{0738BF5B-168C-4EB6-A9B1-96B606AA16D3}" srcId="{9BF7953F-DCF7-4716-8A8B-AD1D861B0E92}" destId="{648C4337-2EA6-4027-B599-41A94164C4AB}" srcOrd="0" destOrd="0" parTransId="{5316E6A0-3EB3-4049-8A15-A9F3C00DEEA4}" sibTransId="{4C7964F1-93F1-4279-8B75-AE94D317F731}"/>
    <dgm:cxn modelId="{2AEF8125-236C-4842-85EC-5C60CD023A73}" srcId="{A3457499-56FC-4395-887F-B66AEA625024}" destId="{452BD473-E544-49EA-9F88-5E44DAFA0419}" srcOrd="1" destOrd="0" parTransId="{083BB9F1-8B97-47CD-81CC-FABD401FF347}" sibTransId="{EAC64F5A-59F4-426A-8AF7-081179A314CD}"/>
    <dgm:cxn modelId="{77FF00CC-964B-459B-910C-889D786076D7}" type="presOf" srcId="{99619982-7A00-4EE0-80AB-63D2B33A31CF}" destId="{46722C2A-FCEA-4EB2-A4D8-ABF8483849A4}" srcOrd="0" destOrd="1" presId="urn:microsoft.com/office/officeart/2005/8/layout/vList2"/>
    <dgm:cxn modelId="{8BCE55B9-63CB-4308-9C8E-BEBEACE27B72}" type="presOf" srcId="{9BF7953F-DCF7-4716-8A8B-AD1D861B0E92}" destId="{34371422-1441-4822-9A01-ECFE57D44CAC}" srcOrd="0" destOrd="0" presId="urn:microsoft.com/office/officeart/2005/8/layout/vList2"/>
    <dgm:cxn modelId="{E1EBF936-1957-41BD-A9BB-A2589BBFB384}" srcId="{452BD473-E544-49EA-9F88-5E44DAFA0419}" destId="{889A73F0-19F3-41DC-BDCA-22AEE7F60EB0}" srcOrd="1" destOrd="0" parTransId="{BA052C6E-65A0-4BFD-9487-4F33A40CD489}" sibTransId="{1E153722-0830-48DC-918F-FCF9AEC142E5}"/>
    <dgm:cxn modelId="{D493928C-3481-4D1F-BAB7-91260163FC30}" srcId="{452BD473-E544-49EA-9F88-5E44DAFA0419}" destId="{E46CA2F8-1222-4030-ACA7-91C3BA28AC72}" srcOrd="0" destOrd="0" parTransId="{08DE64F1-5BC7-44D7-9D7F-2BB9483FAB65}" sibTransId="{0305B5B5-8B66-4593-ACFF-98CF2EA8FF86}"/>
    <dgm:cxn modelId="{2E6D4463-57F3-4374-B005-FDA789A4A894}" type="presOf" srcId="{889A73F0-19F3-41DC-BDCA-22AEE7F60EB0}" destId="{F681F0A9-55B9-4494-81B7-ADBE9F58A32F}" srcOrd="0" destOrd="1" presId="urn:microsoft.com/office/officeart/2005/8/layout/vList2"/>
    <dgm:cxn modelId="{B1A51207-F0FD-4024-B820-ED8CFFE6938D}" type="presOf" srcId="{E46CA2F8-1222-4030-ACA7-91C3BA28AC72}" destId="{F681F0A9-55B9-4494-81B7-ADBE9F58A32F}" srcOrd="0" destOrd="0" presId="urn:microsoft.com/office/officeart/2005/8/layout/vList2"/>
    <dgm:cxn modelId="{D5D6A609-974D-4D67-A621-7F3F11B5C934}" type="presOf" srcId="{452BD473-E544-49EA-9F88-5E44DAFA0419}" destId="{57A2A79E-2841-4CD8-819E-AA32C9FAC902}" srcOrd="0" destOrd="0" presId="urn:microsoft.com/office/officeart/2005/8/layout/vList2"/>
    <dgm:cxn modelId="{0B3DA904-FB5B-4DD0-AD85-6BBDCD4ECC92}" type="presOf" srcId="{A3457499-56FC-4395-887F-B66AEA625024}" destId="{E202A601-9D50-4DD7-ABBB-A1003782093C}" srcOrd="0" destOrd="0" presId="urn:microsoft.com/office/officeart/2005/8/layout/vList2"/>
    <dgm:cxn modelId="{A431269C-0719-4F8A-AD91-9EFFEC1A4F71}" type="presOf" srcId="{648C4337-2EA6-4027-B599-41A94164C4AB}" destId="{46722C2A-FCEA-4EB2-A4D8-ABF8483849A4}" srcOrd="0" destOrd="0" presId="urn:microsoft.com/office/officeart/2005/8/layout/vList2"/>
    <dgm:cxn modelId="{7CA4E751-C49D-4F41-B719-C5FD316AEFDC}" type="presParOf" srcId="{E202A601-9D50-4DD7-ABBB-A1003782093C}" destId="{34371422-1441-4822-9A01-ECFE57D44CAC}" srcOrd="0" destOrd="0" presId="urn:microsoft.com/office/officeart/2005/8/layout/vList2"/>
    <dgm:cxn modelId="{BDED6187-79C9-4AE4-8DD6-B7AEE7B0F87E}" type="presParOf" srcId="{E202A601-9D50-4DD7-ABBB-A1003782093C}" destId="{46722C2A-FCEA-4EB2-A4D8-ABF8483849A4}" srcOrd="1" destOrd="0" presId="urn:microsoft.com/office/officeart/2005/8/layout/vList2"/>
    <dgm:cxn modelId="{9D646057-5B1C-49B3-891A-64E82B821590}" type="presParOf" srcId="{E202A601-9D50-4DD7-ABBB-A1003782093C}" destId="{57A2A79E-2841-4CD8-819E-AA32C9FAC902}" srcOrd="2" destOrd="0" presId="urn:microsoft.com/office/officeart/2005/8/layout/vList2"/>
    <dgm:cxn modelId="{9340B245-3981-4C74-BDE7-223AC18A7FED}" type="presParOf" srcId="{E202A601-9D50-4DD7-ABBB-A1003782093C}" destId="{F681F0A9-55B9-4494-81B7-ADBE9F58A32F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19B0E58-D9E9-4D8A-8BEA-06A4C3B4B3D0}" type="doc">
      <dgm:prSet loTypeId="urn:diagrams.loki3.com/Bracke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0636DE85-4200-4420-9C4E-A92C0A92E5B9}">
      <dgm:prSet phldrT="[Text]"/>
      <dgm:spPr/>
      <dgm:t>
        <a:bodyPr/>
        <a:lstStyle/>
        <a:p>
          <a:r>
            <a:rPr lang="de-DE" dirty="0" smtClean="0"/>
            <a:t>Liste</a:t>
          </a:r>
          <a:endParaRPr lang="de-DE" dirty="0"/>
        </a:p>
      </dgm:t>
    </dgm:pt>
    <dgm:pt modelId="{A94D74ED-D6F9-4A79-A816-4766877D1904}" type="parTrans" cxnId="{3BAFFBFE-A62E-4AB4-AEB6-F97AE3555EF3}">
      <dgm:prSet/>
      <dgm:spPr/>
      <dgm:t>
        <a:bodyPr/>
        <a:lstStyle/>
        <a:p>
          <a:endParaRPr lang="de-DE"/>
        </a:p>
      </dgm:t>
    </dgm:pt>
    <dgm:pt modelId="{D89E3BC5-63CF-447B-A28E-730E3828859A}" type="sibTrans" cxnId="{3BAFFBFE-A62E-4AB4-AEB6-F97AE3555EF3}">
      <dgm:prSet/>
      <dgm:spPr/>
      <dgm:t>
        <a:bodyPr/>
        <a:lstStyle/>
        <a:p>
          <a:endParaRPr lang="de-DE"/>
        </a:p>
      </dgm:t>
    </dgm:pt>
    <dgm:pt modelId="{9B5581E3-87A0-4A85-A245-84F9AF22F509}">
      <dgm:prSet phldrT="[Text]"/>
      <dgm:spPr/>
      <dgm:t>
        <a:bodyPr/>
        <a:lstStyle/>
        <a:p>
          <a:r>
            <a:rPr lang="de-DE" dirty="0" smtClean="0"/>
            <a:t>Klassische Aufzählungen</a:t>
          </a:r>
          <a:endParaRPr lang="de-DE" dirty="0"/>
        </a:p>
      </dgm:t>
    </dgm:pt>
    <dgm:pt modelId="{8DFBBE56-E186-4019-8B42-E3EF342EB061}" type="parTrans" cxnId="{610C76D7-FEB1-4B7B-8A9A-AE7C026BD089}">
      <dgm:prSet/>
      <dgm:spPr/>
      <dgm:t>
        <a:bodyPr/>
        <a:lstStyle/>
        <a:p>
          <a:endParaRPr lang="de-DE"/>
        </a:p>
      </dgm:t>
    </dgm:pt>
    <dgm:pt modelId="{3D974BD2-822A-4539-830E-2963868C53B0}" type="sibTrans" cxnId="{610C76D7-FEB1-4B7B-8A9A-AE7C026BD089}">
      <dgm:prSet/>
      <dgm:spPr/>
      <dgm:t>
        <a:bodyPr/>
        <a:lstStyle/>
        <a:p>
          <a:endParaRPr lang="de-DE"/>
        </a:p>
      </dgm:t>
    </dgm:pt>
    <dgm:pt modelId="{70BEC22E-51D1-49E5-9AF0-4B7FB212EA04}">
      <dgm:prSet phldrT="[Text]"/>
      <dgm:spPr/>
      <dgm:t>
        <a:bodyPr/>
        <a:lstStyle/>
        <a:p>
          <a:r>
            <a:rPr lang="de-DE" dirty="0" smtClean="0"/>
            <a:t>Prozess</a:t>
          </a:r>
          <a:endParaRPr lang="de-DE" dirty="0"/>
        </a:p>
      </dgm:t>
    </dgm:pt>
    <dgm:pt modelId="{511F920A-A6FC-4B17-9B7D-C77260347603}" type="parTrans" cxnId="{89186E3B-E727-405D-BC93-6DE48E10A79B}">
      <dgm:prSet/>
      <dgm:spPr/>
      <dgm:t>
        <a:bodyPr/>
        <a:lstStyle/>
        <a:p>
          <a:endParaRPr lang="de-DE"/>
        </a:p>
      </dgm:t>
    </dgm:pt>
    <dgm:pt modelId="{4BBC6EDF-A728-4983-8D4C-92D374D2D94D}" type="sibTrans" cxnId="{89186E3B-E727-405D-BC93-6DE48E10A79B}">
      <dgm:prSet/>
      <dgm:spPr/>
      <dgm:t>
        <a:bodyPr/>
        <a:lstStyle/>
        <a:p>
          <a:endParaRPr lang="de-DE"/>
        </a:p>
      </dgm:t>
    </dgm:pt>
    <dgm:pt modelId="{F660A354-7956-463B-A42C-60E89379B46A}">
      <dgm:prSet phldrT="[Text]"/>
      <dgm:spPr/>
      <dgm:t>
        <a:bodyPr/>
        <a:lstStyle/>
        <a:p>
          <a:r>
            <a:rPr lang="de-DE" dirty="0" smtClean="0"/>
            <a:t>Verlauf einer Entwicklung</a:t>
          </a:r>
          <a:endParaRPr lang="de-DE" dirty="0"/>
        </a:p>
      </dgm:t>
    </dgm:pt>
    <dgm:pt modelId="{8225991E-5CEB-4FAE-829E-8A214D1335CA}" type="parTrans" cxnId="{F80A0693-719F-436C-B45B-098B22C2FD28}">
      <dgm:prSet/>
      <dgm:spPr/>
      <dgm:t>
        <a:bodyPr/>
        <a:lstStyle/>
        <a:p>
          <a:endParaRPr lang="de-DE"/>
        </a:p>
      </dgm:t>
    </dgm:pt>
    <dgm:pt modelId="{303ACA2E-66D7-418C-8CA8-C82FCADCD2A2}" type="sibTrans" cxnId="{F80A0693-719F-436C-B45B-098B22C2FD28}">
      <dgm:prSet/>
      <dgm:spPr/>
      <dgm:t>
        <a:bodyPr/>
        <a:lstStyle/>
        <a:p>
          <a:endParaRPr lang="de-DE"/>
        </a:p>
      </dgm:t>
    </dgm:pt>
    <dgm:pt modelId="{1B7034C1-43DA-4538-84A3-7FF1B82275B4}">
      <dgm:prSet phldrT="[Text]"/>
      <dgm:spPr/>
      <dgm:t>
        <a:bodyPr/>
        <a:lstStyle/>
        <a:p>
          <a:r>
            <a:rPr lang="de-DE" dirty="0" smtClean="0"/>
            <a:t>Formen durch Pfeile miteinander verbunden</a:t>
          </a:r>
          <a:endParaRPr lang="de-DE" dirty="0"/>
        </a:p>
      </dgm:t>
    </dgm:pt>
    <dgm:pt modelId="{7BE7A46F-5AF1-4290-BED0-BCD8D607445A}" type="parTrans" cxnId="{0FD90782-2666-4F36-9D85-DA20FDEDF4C1}">
      <dgm:prSet/>
      <dgm:spPr/>
      <dgm:t>
        <a:bodyPr/>
        <a:lstStyle/>
        <a:p>
          <a:endParaRPr lang="de-DE"/>
        </a:p>
      </dgm:t>
    </dgm:pt>
    <dgm:pt modelId="{D14C2924-14CE-4DD5-9885-EA2D3EAF6858}" type="sibTrans" cxnId="{0FD90782-2666-4F36-9D85-DA20FDEDF4C1}">
      <dgm:prSet/>
      <dgm:spPr/>
      <dgm:t>
        <a:bodyPr/>
        <a:lstStyle/>
        <a:p>
          <a:endParaRPr lang="de-DE"/>
        </a:p>
      </dgm:t>
    </dgm:pt>
    <dgm:pt modelId="{249E3E34-87A3-4F4E-A9C1-7ED705A474F1}">
      <dgm:prSet phldrT="[Text]"/>
      <dgm:spPr/>
      <dgm:t>
        <a:bodyPr/>
        <a:lstStyle/>
        <a:p>
          <a:r>
            <a:rPr lang="de-DE" dirty="0" smtClean="0"/>
            <a:t>Einzelne Stichpunkte in den Formen</a:t>
          </a:r>
          <a:endParaRPr lang="de-DE" dirty="0"/>
        </a:p>
      </dgm:t>
    </dgm:pt>
    <dgm:pt modelId="{0103D88F-287A-4443-880F-11D1DABDC25C}" type="parTrans" cxnId="{F3B75E95-79BF-4A11-8E4F-6EEF5BCDF507}">
      <dgm:prSet/>
      <dgm:spPr/>
      <dgm:t>
        <a:bodyPr/>
        <a:lstStyle/>
        <a:p>
          <a:endParaRPr lang="de-DE"/>
        </a:p>
      </dgm:t>
    </dgm:pt>
    <dgm:pt modelId="{9A6F9409-BA4A-4019-930B-B0F9494D50D3}" type="sibTrans" cxnId="{F3B75E95-79BF-4A11-8E4F-6EEF5BCDF507}">
      <dgm:prSet/>
      <dgm:spPr/>
      <dgm:t>
        <a:bodyPr/>
        <a:lstStyle/>
        <a:p>
          <a:endParaRPr lang="de-DE"/>
        </a:p>
      </dgm:t>
    </dgm:pt>
    <dgm:pt modelId="{0E1D3408-185D-44BF-AAE1-D1A03A4F96C6}" type="pres">
      <dgm:prSet presAssocID="{919B0E58-D9E9-4D8A-8BEA-06A4C3B4B3D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3C0CF2FE-8E04-4FD4-BDFC-B46B8E7F3F95}" type="pres">
      <dgm:prSet presAssocID="{0636DE85-4200-4420-9C4E-A92C0A92E5B9}" presName="linNode" presStyleCnt="0"/>
      <dgm:spPr/>
    </dgm:pt>
    <dgm:pt modelId="{35045FEA-22FD-48CE-A71D-E72804E9482E}" type="pres">
      <dgm:prSet presAssocID="{0636DE85-4200-4420-9C4E-A92C0A92E5B9}" presName="parTx" presStyleLbl="revTx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03633E9-DC36-4CF6-A70D-8F876981C624}" type="pres">
      <dgm:prSet presAssocID="{0636DE85-4200-4420-9C4E-A92C0A92E5B9}" presName="bracket" presStyleLbl="parChTrans1D1" presStyleIdx="0" presStyleCnt="2"/>
      <dgm:spPr/>
    </dgm:pt>
    <dgm:pt modelId="{7BADC8E1-A800-4995-8F21-06613DCFAB9E}" type="pres">
      <dgm:prSet presAssocID="{0636DE85-4200-4420-9C4E-A92C0A92E5B9}" presName="spH" presStyleCnt="0"/>
      <dgm:spPr/>
    </dgm:pt>
    <dgm:pt modelId="{D6345A8A-5D17-416F-BC5E-BA27D8AC37BD}" type="pres">
      <dgm:prSet presAssocID="{0636DE85-4200-4420-9C4E-A92C0A92E5B9}" presName="desTx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5E1B982-6782-47C1-BD51-4E57C2F797D8}" type="pres">
      <dgm:prSet presAssocID="{D89E3BC5-63CF-447B-A28E-730E3828859A}" presName="spV" presStyleCnt="0"/>
      <dgm:spPr/>
    </dgm:pt>
    <dgm:pt modelId="{FA761BA2-FA23-4167-8506-B4362006CCE2}" type="pres">
      <dgm:prSet presAssocID="{70BEC22E-51D1-49E5-9AF0-4B7FB212EA04}" presName="linNode" presStyleCnt="0"/>
      <dgm:spPr/>
    </dgm:pt>
    <dgm:pt modelId="{D0942CB2-408B-477C-AEA1-68036DD35C12}" type="pres">
      <dgm:prSet presAssocID="{70BEC22E-51D1-49E5-9AF0-4B7FB212EA04}" presName="parTx" presStyleLbl="revTx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667154A-6DE8-4D9F-A07D-D7C70CD91CCB}" type="pres">
      <dgm:prSet presAssocID="{70BEC22E-51D1-49E5-9AF0-4B7FB212EA04}" presName="bracket" presStyleLbl="parChTrans1D1" presStyleIdx="1" presStyleCnt="2"/>
      <dgm:spPr/>
    </dgm:pt>
    <dgm:pt modelId="{008E3A1D-6E9F-4520-A774-091B6A5C23BD}" type="pres">
      <dgm:prSet presAssocID="{70BEC22E-51D1-49E5-9AF0-4B7FB212EA04}" presName="spH" presStyleCnt="0"/>
      <dgm:spPr/>
    </dgm:pt>
    <dgm:pt modelId="{4D2BFD1A-99BF-45D9-91C1-78C19CE4B96F}" type="pres">
      <dgm:prSet presAssocID="{70BEC22E-51D1-49E5-9AF0-4B7FB212EA04}" presName="desT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89186E3B-E727-405D-BC93-6DE48E10A79B}" srcId="{919B0E58-D9E9-4D8A-8BEA-06A4C3B4B3D0}" destId="{70BEC22E-51D1-49E5-9AF0-4B7FB212EA04}" srcOrd="1" destOrd="0" parTransId="{511F920A-A6FC-4B17-9B7D-C77260347603}" sibTransId="{4BBC6EDF-A728-4983-8D4C-92D374D2D94D}"/>
    <dgm:cxn modelId="{6EEB503D-E2B5-4C82-B7BD-430853EB4D38}" type="presOf" srcId="{F660A354-7956-463B-A42C-60E89379B46A}" destId="{4D2BFD1A-99BF-45D9-91C1-78C19CE4B96F}" srcOrd="0" destOrd="0" presId="urn:diagrams.loki3.com/BracketList"/>
    <dgm:cxn modelId="{0FD90782-2666-4F36-9D85-DA20FDEDF4C1}" srcId="{70BEC22E-51D1-49E5-9AF0-4B7FB212EA04}" destId="{1B7034C1-43DA-4538-84A3-7FF1B82275B4}" srcOrd="1" destOrd="0" parTransId="{7BE7A46F-5AF1-4290-BED0-BCD8D607445A}" sibTransId="{D14C2924-14CE-4DD5-9885-EA2D3EAF6858}"/>
    <dgm:cxn modelId="{AB18CB3A-19B8-41AF-92DC-92E0F2F302F8}" type="presOf" srcId="{0636DE85-4200-4420-9C4E-A92C0A92E5B9}" destId="{35045FEA-22FD-48CE-A71D-E72804E9482E}" srcOrd="0" destOrd="0" presId="urn:diagrams.loki3.com/BracketList"/>
    <dgm:cxn modelId="{066F3BAA-0F05-4D12-9565-498B5E0E200F}" type="presOf" srcId="{249E3E34-87A3-4F4E-A9C1-7ED705A474F1}" destId="{D6345A8A-5D17-416F-BC5E-BA27D8AC37BD}" srcOrd="0" destOrd="1" presId="urn:diagrams.loki3.com/BracketList"/>
    <dgm:cxn modelId="{40A5B944-19AF-4BAB-B417-BA02D8893C16}" type="presOf" srcId="{70BEC22E-51D1-49E5-9AF0-4B7FB212EA04}" destId="{D0942CB2-408B-477C-AEA1-68036DD35C12}" srcOrd="0" destOrd="0" presId="urn:diagrams.loki3.com/BracketList"/>
    <dgm:cxn modelId="{3DDFF718-9ECA-46AB-9FB1-B3E3E1C440A5}" type="presOf" srcId="{1B7034C1-43DA-4538-84A3-7FF1B82275B4}" destId="{4D2BFD1A-99BF-45D9-91C1-78C19CE4B96F}" srcOrd="0" destOrd="1" presId="urn:diagrams.loki3.com/BracketList"/>
    <dgm:cxn modelId="{3BAFFBFE-A62E-4AB4-AEB6-F97AE3555EF3}" srcId="{919B0E58-D9E9-4D8A-8BEA-06A4C3B4B3D0}" destId="{0636DE85-4200-4420-9C4E-A92C0A92E5B9}" srcOrd="0" destOrd="0" parTransId="{A94D74ED-D6F9-4A79-A816-4766877D1904}" sibTransId="{D89E3BC5-63CF-447B-A28E-730E3828859A}"/>
    <dgm:cxn modelId="{610C76D7-FEB1-4B7B-8A9A-AE7C026BD089}" srcId="{0636DE85-4200-4420-9C4E-A92C0A92E5B9}" destId="{9B5581E3-87A0-4A85-A245-84F9AF22F509}" srcOrd="0" destOrd="0" parTransId="{8DFBBE56-E186-4019-8B42-E3EF342EB061}" sibTransId="{3D974BD2-822A-4539-830E-2963868C53B0}"/>
    <dgm:cxn modelId="{25817805-C92B-4258-876E-C8EC035A8A64}" type="presOf" srcId="{9B5581E3-87A0-4A85-A245-84F9AF22F509}" destId="{D6345A8A-5D17-416F-BC5E-BA27D8AC37BD}" srcOrd="0" destOrd="0" presId="urn:diagrams.loki3.com/BracketList"/>
    <dgm:cxn modelId="{A5EE6586-E7B4-4D19-82B7-595C7F09A364}" type="presOf" srcId="{919B0E58-D9E9-4D8A-8BEA-06A4C3B4B3D0}" destId="{0E1D3408-185D-44BF-AAE1-D1A03A4F96C6}" srcOrd="0" destOrd="0" presId="urn:diagrams.loki3.com/BracketList"/>
    <dgm:cxn modelId="{F3B75E95-79BF-4A11-8E4F-6EEF5BCDF507}" srcId="{0636DE85-4200-4420-9C4E-A92C0A92E5B9}" destId="{249E3E34-87A3-4F4E-A9C1-7ED705A474F1}" srcOrd="1" destOrd="0" parTransId="{0103D88F-287A-4443-880F-11D1DABDC25C}" sibTransId="{9A6F9409-BA4A-4019-930B-B0F9494D50D3}"/>
    <dgm:cxn modelId="{F80A0693-719F-436C-B45B-098B22C2FD28}" srcId="{70BEC22E-51D1-49E5-9AF0-4B7FB212EA04}" destId="{F660A354-7956-463B-A42C-60E89379B46A}" srcOrd="0" destOrd="0" parTransId="{8225991E-5CEB-4FAE-829E-8A214D1335CA}" sibTransId="{303ACA2E-66D7-418C-8CA8-C82FCADCD2A2}"/>
    <dgm:cxn modelId="{29F5968E-38DE-46D4-A006-8C22CABB617F}" type="presParOf" srcId="{0E1D3408-185D-44BF-AAE1-D1A03A4F96C6}" destId="{3C0CF2FE-8E04-4FD4-BDFC-B46B8E7F3F95}" srcOrd="0" destOrd="0" presId="urn:diagrams.loki3.com/BracketList"/>
    <dgm:cxn modelId="{68422B63-4EAA-4A8A-A305-566CCF9F0A1E}" type="presParOf" srcId="{3C0CF2FE-8E04-4FD4-BDFC-B46B8E7F3F95}" destId="{35045FEA-22FD-48CE-A71D-E72804E9482E}" srcOrd="0" destOrd="0" presId="urn:diagrams.loki3.com/BracketList"/>
    <dgm:cxn modelId="{335F2D17-11D6-4AE5-8052-52DE28065270}" type="presParOf" srcId="{3C0CF2FE-8E04-4FD4-BDFC-B46B8E7F3F95}" destId="{E03633E9-DC36-4CF6-A70D-8F876981C624}" srcOrd="1" destOrd="0" presId="urn:diagrams.loki3.com/BracketList"/>
    <dgm:cxn modelId="{9E8B96CA-44FE-4F1C-87DE-7AB1118C5025}" type="presParOf" srcId="{3C0CF2FE-8E04-4FD4-BDFC-B46B8E7F3F95}" destId="{7BADC8E1-A800-4995-8F21-06613DCFAB9E}" srcOrd="2" destOrd="0" presId="urn:diagrams.loki3.com/BracketList"/>
    <dgm:cxn modelId="{85A67F09-E69B-4C16-8CD1-B99177174114}" type="presParOf" srcId="{3C0CF2FE-8E04-4FD4-BDFC-B46B8E7F3F95}" destId="{D6345A8A-5D17-416F-BC5E-BA27D8AC37BD}" srcOrd="3" destOrd="0" presId="urn:diagrams.loki3.com/BracketList"/>
    <dgm:cxn modelId="{E12995A9-CD05-4A31-823A-25267555F7F4}" type="presParOf" srcId="{0E1D3408-185D-44BF-AAE1-D1A03A4F96C6}" destId="{D5E1B982-6782-47C1-BD51-4E57C2F797D8}" srcOrd="1" destOrd="0" presId="urn:diagrams.loki3.com/BracketList"/>
    <dgm:cxn modelId="{B0457572-5F71-449D-B197-1A559F693920}" type="presParOf" srcId="{0E1D3408-185D-44BF-AAE1-D1A03A4F96C6}" destId="{FA761BA2-FA23-4167-8506-B4362006CCE2}" srcOrd="2" destOrd="0" presId="urn:diagrams.loki3.com/BracketList"/>
    <dgm:cxn modelId="{EA954BA6-1E7A-4C1C-A8AA-AF070B66D7E8}" type="presParOf" srcId="{FA761BA2-FA23-4167-8506-B4362006CCE2}" destId="{D0942CB2-408B-477C-AEA1-68036DD35C12}" srcOrd="0" destOrd="0" presId="urn:diagrams.loki3.com/BracketList"/>
    <dgm:cxn modelId="{7760EE70-E175-469E-AFB7-217122AC46E5}" type="presParOf" srcId="{FA761BA2-FA23-4167-8506-B4362006CCE2}" destId="{D667154A-6DE8-4D9F-A07D-D7C70CD91CCB}" srcOrd="1" destOrd="0" presId="urn:diagrams.loki3.com/BracketList"/>
    <dgm:cxn modelId="{EC8EC224-12AF-4A86-B98E-3197899797AB}" type="presParOf" srcId="{FA761BA2-FA23-4167-8506-B4362006CCE2}" destId="{008E3A1D-6E9F-4520-A774-091B6A5C23BD}" srcOrd="2" destOrd="0" presId="urn:diagrams.loki3.com/BracketList"/>
    <dgm:cxn modelId="{EE074EBC-1E4A-4F4B-BD04-059550126768}" type="presParOf" srcId="{FA761BA2-FA23-4167-8506-B4362006CCE2}" destId="{4D2BFD1A-99BF-45D9-91C1-78C19CE4B96F}" srcOrd="3" destOrd="0" presId="urn:diagrams.loki3.com/Bracke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19B0E58-D9E9-4D8A-8BEA-06A4C3B4B3D0}" type="doc">
      <dgm:prSet loTypeId="urn:diagrams.loki3.com/Bracke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0636DE85-4200-4420-9C4E-A92C0A92E5B9}">
      <dgm:prSet phldrT="[Text]"/>
      <dgm:spPr/>
      <dgm:t>
        <a:bodyPr/>
        <a:lstStyle/>
        <a:p>
          <a:r>
            <a:rPr lang="de-DE" dirty="0" smtClean="0"/>
            <a:t>Liste</a:t>
          </a:r>
          <a:endParaRPr lang="de-DE" dirty="0"/>
        </a:p>
      </dgm:t>
    </dgm:pt>
    <dgm:pt modelId="{A94D74ED-D6F9-4A79-A816-4766877D1904}" type="parTrans" cxnId="{3BAFFBFE-A62E-4AB4-AEB6-F97AE3555EF3}">
      <dgm:prSet/>
      <dgm:spPr/>
      <dgm:t>
        <a:bodyPr/>
        <a:lstStyle/>
        <a:p>
          <a:endParaRPr lang="de-DE"/>
        </a:p>
      </dgm:t>
    </dgm:pt>
    <dgm:pt modelId="{D89E3BC5-63CF-447B-A28E-730E3828859A}" type="sibTrans" cxnId="{3BAFFBFE-A62E-4AB4-AEB6-F97AE3555EF3}">
      <dgm:prSet/>
      <dgm:spPr/>
      <dgm:t>
        <a:bodyPr/>
        <a:lstStyle/>
        <a:p>
          <a:endParaRPr lang="de-DE"/>
        </a:p>
      </dgm:t>
    </dgm:pt>
    <dgm:pt modelId="{9B5581E3-87A0-4A85-A245-84F9AF22F509}">
      <dgm:prSet phldrT="[Text]"/>
      <dgm:spPr/>
      <dgm:t>
        <a:bodyPr/>
        <a:lstStyle/>
        <a:p>
          <a:r>
            <a:rPr lang="de-DE" dirty="0" smtClean="0"/>
            <a:t>Klassische Aufzählungen</a:t>
          </a:r>
          <a:endParaRPr lang="de-DE" dirty="0"/>
        </a:p>
      </dgm:t>
    </dgm:pt>
    <dgm:pt modelId="{8DFBBE56-E186-4019-8B42-E3EF342EB061}" type="parTrans" cxnId="{610C76D7-FEB1-4B7B-8A9A-AE7C026BD089}">
      <dgm:prSet/>
      <dgm:spPr/>
      <dgm:t>
        <a:bodyPr/>
        <a:lstStyle/>
        <a:p>
          <a:endParaRPr lang="de-DE"/>
        </a:p>
      </dgm:t>
    </dgm:pt>
    <dgm:pt modelId="{3D974BD2-822A-4539-830E-2963868C53B0}" type="sibTrans" cxnId="{610C76D7-FEB1-4B7B-8A9A-AE7C026BD089}">
      <dgm:prSet/>
      <dgm:spPr/>
      <dgm:t>
        <a:bodyPr/>
        <a:lstStyle/>
        <a:p>
          <a:endParaRPr lang="de-DE"/>
        </a:p>
      </dgm:t>
    </dgm:pt>
    <dgm:pt modelId="{70BEC22E-51D1-49E5-9AF0-4B7FB212EA04}">
      <dgm:prSet phldrT="[Text]"/>
      <dgm:spPr/>
      <dgm:t>
        <a:bodyPr/>
        <a:lstStyle/>
        <a:p>
          <a:r>
            <a:rPr lang="de-DE" dirty="0" smtClean="0"/>
            <a:t>Prozess</a:t>
          </a:r>
          <a:endParaRPr lang="de-DE" dirty="0"/>
        </a:p>
      </dgm:t>
    </dgm:pt>
    <dgm:pt modelId="{511F920A-A6FC-4B17-9B7D-C77260347603}" type="parTrans" cxnId="{89186E3B-E727-405D-BC93-6DE48E10A79B}">
      <dgm:prSet/>
      <dgm:spPr/>
      <dgm:t>
        <a:bodyPr/>
        <a:lstStyle/>
        <a:p>
          <a:endParaRPr lang="de-DE"/>
        </a:p>
      </dgm:t>
    </dgm:pt>
    <dgm:pt modelId="{4BBC6EDF-A728-4983-8D4C-92D374D2D94D}" type="sibTrans" cxnId="{89186E3B-E727-405D-BC93-6DE48E10A79B}">
      <dgm:prSet/>
      <dgm:spPr/>
      <dgm:t>
        <a:bodyPr/>
        <a:lstStyle/>
        <a:p>
          <a:endParaRPr lang="de-DE"/>
        </a:p>
      </dgm:t>
    </dgm:pt>
    <dgm:pt modelId="{F660A354-7956-463B-A42C-60E89379B46A}">
      <dgm:prSet phldrT="[Text]"/>
      <dgm:spPr/>
      <dgm:t>
        <a:bodyPr/>
        <a:lstStyle/>
        <a:p>
          <a:r>
            <a:rPr lang="de-DE" dirty="0" smtClean="0"/>
            <a:t>Verlauf einer Entwicklung</a:t>
          </a:r>
          <a:endParaRPr lang="de-DE" dirty="0"/>
        </a:p>
      </dgm:t>
    </dgm:pt>
    <dgm:pt modelId="{8225991E-5CEB-4FAE-829E-8A214D1335CA}" type="parTrans" cxnId="{F80A0693-719F-436C-B45B-098B22C2FD28}">
      <dgm:prSet/>
      <dgm:spPr/>
      <dgm:t>
        <a:bodyPr/>
        <a:lstStyle/>
        <a:p>
          <a:endParaRPr lang="de-DE"/>
        </a:p>
      </dgm:t>
    </dgm:pt>
    <dgm:pt modelId="{303ACA2E-66D7-418C-8CA8-C82FCADCD2A2}" type="sibTrans" cxnId="{F80A0693-719F-436C-B45B-098B22C2FD28}">
      <dgm:prSet/>
      <dgm:spPr/>
      <dgm:t>
        <a:bodyPr/>
        <a:lstStyle/>
        <a:p>
          <a:endParaRPr lang="de-DE"/>
        </a:p>
      </dgm:t>
    </dgm:pt>
    <dgm:pt modelId="{1B7034C1-43DA-4538-84A3-7FF1B82275B4}">
      <dgm:prSet phldrT="[Text]"/>
      <dgm:spPr/>
      <dgm:t>
        <a:bodyPr/>
        <a:lstStyle/>
        <a:p>
          <a:r>
            <a:rPr lang="de-DE" dirty="0" smtClean="0"/>
            <a:t>Formen durch Pfeile miteinander verbunden</a:t>
          </a:r>
          <a:endParaRPr lang="de-DE" dirty="0"/>
        </a:p>
      </dgm:t>
    </dgm:pt>
    <dgm:pt modelId="{7BE7A46F-5AF1-4290-BED0-BCD8D607445A}" type="parTrans" cxnId="{0FD90782-2666-4F36-9D85-DA20FDEDF4C1}">
      <dgm:prSet/>
      <dgm:spPr/>
      <dgm:t>
        <a:bodyPr/>
        <a:lstStyle/>
        <a:p>
          <a:endParaRPr lang="de-DE"/>
        </a:p>
      </dgm:t>
    </dgm:pt>
    <dgm:pt modelId="{D14C2924-14CE-4DD5-9885-EA2D3EAF6858}" type="sibTrans" cxnId="{0FD90782-2666-4F36-9D85-DA20FDEDF4C1}">
      <dgm:prSet/>
      <dgm:spPr/>
      <dgm:t>
        <a:bodyPr/>
        <a:lstStyle/>
        <a:p>
          <a:endParaRPr lang="de-DE"/>
        </a:p>
      </dgm:t>
    </dgm:pt>
    <dgm:pt modelId="{249E3E34-87A3-4F4E-A9C1-7ED705A474F1}">
      <dgm:prSet phldrT="[Text]"/>
      <dgm:spPr/>
      <dgm:t>
        <a:bodyPr/>
        <a:lstStyle/>
        <a:p>
          <a:r>
            <a:rPr lang="de-DE" dirty="0" smtClean="0"/>
            <a:t>Einzelne Stichpunkte in den Formen</a:t>
          </a:r>
          <a:endParaRPr lang="de-DE" dirty="0"/>
        </a:p>
      </dgm:t>
    </dgm:pt>
    <dgm:pt modelId="{0103D88F-287A-4443-880F-11D1DABDC25C}" type="parTrans" cxnId="{F3B75E95-79BF-4A11-8E4F-6EEF5BCDF507}">
      <dgm:prSet/>
      <dgm:spPr/>
      <dgm:t>
        <a:bodyPr/>
        <a:lstStyle/>
        <a:p>
          <a:endParaRPr lang="de-DE"/>
        </a:p>
      </dgm:t>
    </dgm:pt>
    <dgm:pt modelId="{9A6F9409-BA4A-4019-930B-B0F9494D50D3}" type="sibTrans" cxnId="{F3B75E95-79BF-4A11-8E4F-6EEF5BCDF507}">
      <dgm:prSet/>
      <dgm:spPr/>
      <dgm:t>
        <a:bodyPr/>
        <a:lstStyle/>
        <a:p>
          <a:endParaRPr lang="de-DE"/>
        </a:p>
      </dgm:t>
    </dgm:pt>
    <dgm:pt modelId="{11630775-FD45-419E-B06C-AAD77726B4EF}">
      <dgm:prSet/>
      <dgm:spPr/>
      <dgm:t>
        <a:bodyPr/>
        <a:lstStyle/>
        <a:p>
          <a:r>
            <a:rPr lang="de-DE" dirty="0" smtClean="0"/>
            <a:t>Zyklus</a:t>
          </a:r>
          <a:endParaRPr lang="de-DE" dirty="0"/>
        </a:p>
      </dgm:t>
    </dgm:pt>
    <dgm:pt modelId="{8D507989-3EE7-491F-A7C2-626FCDBA2D6D}" type="parTrans" cxnId="{740193EC-09AF-4C14-A5EF-FEAE02F9B63B}">
      <dgm:prSet/>
      <dgm:spPr/>
      <dgm:t>
        <a:bodyPr/>
        <a:lstStyle/>
        <a:p>
          <a:endParaRPr lang="de-DE"/>
        </a:p>
      </dgm:t>
    </dgm:pt>
    <dgm:pt modelId="{ACB37430-D171-476E-864C-ADB75A6EE72D}" type="sibTrans" cxnId="{740193EC-09AF-4C14-A5EF-FEAE02F9B63B}">
      <dgm:prSet/>
      <dgm:spPr/>
      <dgm:t>
        <a:bodyPr/>
        <a:lstStyle/>
        <a:p>
          <a:endParaRPr lang="de-DE"/>
        </a:p>
      </dgm:t>
    </dgm:pt>
    <dgm:pt modelId="{1170993D-CD9C-4173-BA89-A9996D98BC11}">
      <dgm:prSet/>
      <dgm:spPr/>
      <dgm:t>
        <a:bodyPr/>
        <a:lstStyle/>
        <a:p>
          <a:r>
            <a:rPr lang="de-DE" dirty="0" smtClean="0"/>
            <a:t>Fokus auf wiederkehrende Abfolge</a:t>
          </a:r>
          <a:endParaRPr lang="de-DE" dirty="0"/>
        </a:p>
      </dgm:t>
    </dgm:pt>
    <dgm:pt modelId="{F6446689-1EA7-417C-B39F-B9A545A6FFA2}" type="parTrans" cxnId="{652BAC14-7DA1-41F7-BF4D-CC5ED2D86241}">
      <dgm:prSet/>
      <dgm:spPr/>
      <dgm:t>
        <a:bodyPr/>
        <a:lstStyle/>
        <a:p>
          <a:endParaRPr lang="de-DE"/>
        </a:p>
      </dgm:t>
    </dgm:pt>
    <dgm:pt modelId="{BD96B0A9-52D4-4415-8625-2EEBADA694C3}" type="sibTrans" cxnId="{652BAC14-7DA1-41F7-BF4D-CC5ED2D86241}">
      <dgm:prSet/>
      <dgm:spPr/>
      <dgm:t>
        <a:bodyPr/>
        <a:lstStyle/>
        <a:p>
          <a:endParaRPr lang="de-DE"/>
        </a:p>
      </dgm:t>
    </dgm:pt>
    <dgm:pt modelId="{D009B733-864C-4E76-AD77-E53342A481FF}">
      <dgm:prSet/>
      <dgm:spPr/>
      <dgm:t>
        <a:bodyPr/>
        <a:lstStyle/>
        <a:p>
          <a:r>
            <a:rPr lang="de-DE" dirty="0" smtClean="0"/>
            <a:t>Varianten mit/ohne Pfeile</a:t>
          </a:r>
          <a:endParaRPr lang="de-DE" dirty="0"/>
        </a:p>
      </dgm:t>
    </dgm:pt>
    <dgm:pt modelId="{864FC9CD-AEC0-455C-8B51-7D5A633B1530}" type="parTrans" cxnId="{E7315F18-C88A-4DFF-8FA3-78D34D96EFF6}">
      <dgm:prSet/>
      <dgm:spPr/>
      <dgm:t>
        <a:bodyPr/>
        <a:lstStyle/>
        <a:p>
          <a:endParaRPr lang="de-DE"/>
        </a:p>
      </dgm:t>
    </dgm:pt>
    <dgm:pt modelId="{C87CEB07-DBEE-4579-B1C4-96CC586CB367}" type="sibTrans" cxnId="{E7315F18-C88A-4DFF-8FA3-78D34D96EFF6}">
      <dgm:prSet/>
      <dgm:spPr/>
      <dgm:t>
        <a:bodyPr/>
        <a:lstStyle/>
        <a:p>
          <a:endParaRPr lang="de-DE"/>
        </a:p>
      </dgm:t>
    </dgm:pt>
    <dgm:pt modelId="{0E1D3408-185D-44BF-AAE1-D1A03A4F96C6}" type="pres">
      <dgm:prSet presAssocID="{919B0E58-D9E9-4D8A-8BEA-06A4C3B4B3D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3C0CF2FE-8E04-4FD4-BDFC-B46B8E7F3F95}" type="pres">
      <dgm:prSet presAssocID="{0636DE85-4200-4420-9C4E-A92C0A92E5B9}" presName="linNode" presStyleCnt="0"/>
      <dgm:spPr/>
    </dgm:pt>
    <dgm:pt modelId="{35045FEA-22FD-48CE-A71D-E72804E9482E}" type="pres">
      <dgm:prSet presAssocID="{0636DE85-4200-4420-9C4E-A92C0A92E5B9}" presName="parTx" presStyleLbl="revTx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03633E9-DC36-4CF6-A70D-8F876981C624}" type="pres">
      <dgm:prSet presAssocID="{0636DE85-4200-4420-9C4E-A92C0A92E5B9}" presName="bracket" presStyleLbl="parChTrans1D1" presStyleIdx="0" presStyleCnt="3"/>
      <dgm:spPr/>
    </dgm:pt>
    <dgm:pt modelId="{7BADC8E1-A800-4995-8F21-06613DCFAB9E}" type="pres">
      <dgm:prSet presAssocID="{0636DE85-4200-4420-9C4E-A92C0A92E5B9}" presName="spH" presStyleCnt="0"/>
      <dgm:spPr/>
    </dgm:pt>
    <dgm:pt modelId="{D6345A8A-5D17-416F-BC5E-BA27D8AC37BD}" type="pres">
      <dgm:prSet presAssocID="{0636DE85-4200-4420-9C4E-A92C0A92E5B9}" presName="des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5E1B982-6782-47C1-BD51-4E57C2F797D8}" type="pres">
      <dgm:prSet presAssocID="{D89E3BC5-63CF-447B-A28E-730E3828859A}" presName="spV" presStyleCnt="0"/>
      <dgm:spPr/>
    </dgm:pt>
    <dgm:pt modelId="{FA761BA2-FA23-4167-8506-B4362006CCE2}" type="pres">
      <dgm:prSet presAssocID="{70BEC22E-51D1-49E5-9AF0-4B7FB212EA04}" presName="linNode" presStyleCnt="0"/>
      <dgm:spPr/>
    </dgm:pt>
    <dgm:pt modelId="{D0942CB2-408B-477C-AEA1-68036DD35C12}" type="pres">
      <dgm:prSet presAssocID="{70BEC22E-51D1-49E5-9AF0-4B7FB212EA04}" presName="parTx" presStyleLbl="revTx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667154A-6DE8-4D9F-A07D-D7C70CD91CCB}" type="pres">
      <dgm:prSet presAssocID="{70BEC22E-51D1-49E5-9AF0-4B7FB212EA04}" presName="bracket" presStyleLbl="parChTrans1D1" presStyleIdx="1" presStyleCnt="3"/>
      <dgm:spPr/>
    </dgm:pt>
    <dgm:pt modelId="{008E3A1D-6E9F-4520-A774-091B6A5C23BD}" type="pres">
      <dgm:prSet presAssocID="{70BEC22E-51D1-49E5-9AF0-4B7FB212EA04}" presName="spH" presStyleCnt="0"/>
      <dgm:spPr/>
    </dgm:pt>
    <dgm:pt modelId="{4D2BFD1A-99BF-45D9-91C1-78C19CE4B96F}" type="pres">
      <dgm:prSet presAssocID="{70BEC22E-51D1-49E5-9AF0-4B7FB212EA04}" presName="des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9CC9A68-EA31-4B69-B1CF-E73C35064BC0}" type="pres">
      <dgm:prSet presAssocID="{4BBC6EDF-A728-4983-8D4C-92D374D2D94D}" presName="spV" presStyleCnt="0"/>
      <dgm:spPr/>
    </dgm:pt>
    <dgm:pt modelId="{469AF40F-CD82-4637-B4C2-8AAEC728CB78}" type="pres">
      <dgm:prSet presAssocID="{11630775-FD45-419E-B06C-AAD77726B4EF}" presName="linNode" presStyleCnt="0"/>
      <dgm:spPr/>
    </dgm:pt>
    <dgm:pt modelId="{F53198BB-2CAB-4F03-87D6-8A67256ACA47}" type="pres">
      <dgm:prSet presAssocID="{11630775-FD45-419E-B06C-AAD77726B4EF}" presName="parTx" presStyleLbl="revTx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8E480BD-B01B-4039-9F57-88A5E8FA2EF5}" type="pres">
      <dgm:prSet presAssocID="{11630775-FD45-419E-B06C-AAD77726B4EF}" presName="bracket" presStyleLbl="parChTrans1D1" presStyleIdx="2" presStyleCnt="3"/>
      <dgm:spPr/>
    </dgm:pt>
    <dgm:pt modelId="{B6C2CD48-B9EE-42F6-B28A-461674D2B899}" type="pres">
      <dgm:prSet presAssocID="{11630775-FD45-419E-B06C-AAD77726B4EF}" presName="spH" presStyleCnt="0"/>
      <dgm:spPr/>
    </dgm:pt>
    <dgm:pt modelId="{30410BA5-9BD1-4003-BD9A-C4BBF5CD7C09}" type="pres">
      <dgm:prSet presAssocID="{11630775-FD45-419E-B06C-AAD77726B4EF}" presName="des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89186E3B-E727-405D-BC93-6DE48E10A79B}" srcId="{919B0E58-D9E9-4D8A-8BEA-06A4C3B4B3D0}" destId="{70BEC22E-51D1-49E5-9AF0-4B7FB212EA04}" srcOrd="1" destOrd="0" parTransId="{511F920A-A6FC-4B17-9B7D-C77260347603}" sibTransId="{4BBC6EDF-A728-4983-8D4C-92D374D2D94D}"/>
    <dgm:cxn modelId="{203AE5E1-062F-46F2-961E-0B05CDE1B897}" type="presOf" srcId="{0636DE85-4200-4420-9C4E-A92C0A92E5B9}" destId="{35045FEA-22FD-48CE-A71D-E72804E9482E}" srcOrd="0" destOrd="0" presId="urn:diagrams.loki3.com/BracketList"/>
    <dgm:cxn modelId="{E0388D04-9E5A-4C92-B08D-A8D5A94428B1}" type="presOf" srcId="{1170993D-CD9C-4173-BA89-A9996D98BC11}" destId="{30410BA5-9BD1-4003-BD9A-C4BBF5CD7C09}" srcOrd="0" destOrd="0" presId="urn:diagrams.loki3.com/BracketList"/>
    <dgm:cxn modelId="{0FD90782-2666-4F36-9D85-DA20FDEDF4C1}" srcId="{70BEC22E-51D1-49E5-9AF0-4B7FB212EA04}" destId="{1B7034C1-43DA-4538-84A3-7FF1B82275B4}" srcOrd="1" destOrd="0" parTransId="{7BE7A46F-5AF1-4290-BED0-BCD8D607445A}" sibTransId="{D14C2924-14CE-4DD5-9885-EA2D3EAF6858}"/>
    <dgm:cxn modelId="{B472002B-1FD0-4603-BD80-184CE810DAF5}" type="presOf" srcId="{919B0E58-D9E9-4D8A-8BEA-06A4C3B4B3D0}" destId="{0E1D3408-185D-44BF-AAE1-D1A03A4F96C6}" srcOrd="0" destOrd="0" presId="urn:diagrams.loki3.com/BracketList"/>
    <dgm:cxn modelId="{2FCD56A5-D1D8-4E04-8C63-D17AFDA5DCE1}" type="presOf" srcId="{F660A354-7956-463B-A42C-60E89379B46A}" destId="{4D2BFD1A-99BF-45D9-91C1-78C19CE4B96F}" srcOrd="0" destOrd="0" presId="urn:diagrams.loki3.com/BracketList"/>
    <dgm:cxn modelId="{740193EC-09AF-4C14-A5EF-FEAE02F9B63B}" srcId="{919B0E58-D9E9-4D8A-8BEA-06A4C3B4B3D0}" destId="{11630775-FD45-419E-B06C-AAD77726B4EF}" srcOrd="2" destOrd="0" parTransId="{8D507989-3EE7-491F-A7C2-626FCDBA2D6D}" sibTransId="{ACB37430-D171-476E-864C-ADB75A6EE72D}"/>
    <dgm:cxn modelId="{7C983C01-1212-47BA-AF37-22CD40A91257}" type="presOf" srcId="{249E3E34-87A3-4F4E-A9C1-7ED705A474F1}" destId="{D6345A8A-5D17-416F-BC5E-BA27D8AC37BD}" srcOrd="0" destOrd="1" presId="urn:diagrams.loki3.com/BracketList"/>
    <dgm:cxn modelId="{09DC46CD-9E27-426E-89DE-8223ABC66E63}" type="presOf" srcId="{11630775-FD45-419E-B06C-AAD77726B4EF}" destId="{F53198BB-2CAB-4F03-87D6-8A67256ACA47}" srcOrd="0" destOrd="0" presId="urn:diagrams.loki3.com/BracketList"/>
    <dgm:cxn modelId="{9675E122-062A-47FF-AD2F-7D257EC492F9}" type="presOf" srcId="{D009B733-864C-4E76-AD77-E53342A481FF}" destId="{30410BA5-9BD1-4003-BD9A-C4BBF5CD7C09}" srcOrd="0" destOrd="1" presId="urn:diagrams.loki3.com/BracketList"/>
    <dgm:cxn modelId="{6CA4FA26-3004-4996-94B1-CB0DCF6D9E43}" type="presOf" srcId="{9B5581E3-87A0-4A85-A245-84F9AF22F509}" destId="{D6345A8A-5D17-416F-BC5E-BA27D8AC37BD}" srcOrd="0" destOrd="0" presId="urn:diagrams.loki3.com/BracketList"/>
    <dgm:cxn modelId="{3BAFFBFE-A62E-4AB4-AEB6-F97AE3555EF3}" srcId="{919B0E58-D9E9-4D8A-8BEA-06A4C3B4B3D0}" destId="{0636DE85-4200-4420-9C4E-A92C0A92E5B9}" srcOrd="0" destOrd="0" parTransId="{A94D74ED-D6F9-4A79-A816-4766877D1904}" sibTransId="{D89E3BC5-63CF-447B-A28E-730E3828859A}"/>
    <dgm:cxn modelId="{610C76D7-FEB1-4B7B-8A9A-AE7C026BD089}" srcId="{0636DE85-4200-4420-9C4E-A92C0A92E5B9}" destId="{9B5581E3-87A0-4A85-A245-84F9AF22F509}" srcOrd="0" destOrd="0" parTransId="{8DFBBE56-E186-4019-8B42-E3EF342EB061}" sibTransId="{3D974BD2-822A-4539-830E-2963868C53B0}"/>
    <dgm:cxn modelId="{652BAC14-7DA1-41F7-BF4D-CC5ED2D86241}" srcId="{11630775-FD45-419E-B06C-AAD77726B4EF}" destId="{1170993D-CD9C-4173-BA89-A9996D98BC11}" srcOrd="0" destOrd="0" parTransId="{F6446689-1EA7-417C-B39F-B9A545A6FFA2}" sibTransId="{BD96B0A9-52D4-4415-8625-2EEBADA694C3}"/>
    <dgm:cxn modelId="{E7315F18-C88A-4DFF-8FA3-78D34D96EFF6}" srcId="{11630775-FD45-419E-B06C-AAD77726B4EF}" destId="{D009B733-864C-4E76-AD77-E53342A481FF}" srcOrd="1" destOrd="0" parTransId="{864FC9CD-AEC0-455C-8B51-7D5A633B1530}" sibTransId="{C87CEB07-DBEE-4579-B1C4-96CC586CB367}"/>
    <dgm:cxn modelId="{F3B75E95-79BF-4A11-8E4F-6EEF5BCDF507}" srcId="{0636DE85-4200-4420-9C4E-A92C0A92E5B9}" destId="{249E3E34-87A3-4F4E-A9C1-7ED705A474F1}" srcOrd="1" destOrd="0" parTransId="{0103D88F-287A-4443-880F-11D1DABDC25C}" sibTransId="{9A6F9409-BA4A-4019-930B-B0F9494D50D3}"/>
    <dgm:cxn modelId="{FFA52F5F-8962-478E-95E6-0D1FD748838C}" type="presOf" srcId="{1B7034C1-43DA-4538-84A3-7FF1B82275B4}" destId="{4D2BFD1A-99BF-45D9-91C1-78C19CE4B96F}" srcOrd="0" destOrd="1" presId="urn:diagrams.loki3.com/BracketList"/>
    <dgm:cxn modelId="{F80A0693-719F-436C-B45B-098B22C2FD28}" srcId="{70BEC22E-51D1-49E5-9AF0-4B7FB212EA04}" destId="{F660A354-7956-463B-A42C-60E89379B46A}" srcOrd="0" destOrd="0" parTransId="{8225991E-5CEB-4FAE-829E-8A214D1335CA}" sibTransId="{303ACA2E-66D7-418C-8CA8-C82FCADCD2A2}"/>
    <dgm:cxn modelId="{15E890AC-6560-4C87-AA16-3730421CB526}" type="presOf" srcId="{70BEC22E-51D1-49E5-9AF0-4B7FB212EA04}" destId="{D0942CB2-408B-477C-AEA1-68036DD35C12}" srcOrd="0" destOrd="0" presId="urn:diagrams.loki3.com/BracketList"/>
    <dgm:cxn modelId="{3F28C1FA-549A-420A-BCFE-F2742EAABE71}" type="presParOf" srcId="{0E1D3408-185D-44BF-AAE1-D1A03A4F96C6}" destId="{3C0CF2FE-8E04-4FD4-BDFC-B46B8E7F3F95}" srcOrd="0" destOrd="0" presId="urn:diagrams.loki3.com/BracketList"/>
    <dgm:cxn modelId="{E044B70B-31D5-46D2-9A8E-70E10316B2F2}" type="presParOf" srcId="{3C0CF2FE-8E04-4FD4-BDFC-B46B8E7F3F95}" destId="{35045FEA-22FD-48CE-A71D-E72804E9482E}" srcOrd="0" destOrd="0" presId="urn:diagrams.loki3.com/BracketList"/>
    <dgm:cxn modelId="{37CA6EDB-47B7-4BC4-B963-A1BAD92A3438}" type="presParOf" srcId="{3C0CF2FE-8E04-4FD4-BDFC-B46B8E7F3F95}" destId="{E03633E9-DC36-4CF6-A70D-8F876981C624}" srcOrd="1" destOrd="0" presId="urn:diagrams.loki3.com/BracketList"/>
    <dgm:cxn modelId="{893A3D90-8C9F-43D6-B565-AB7ECDDD7DD7}" type="presParOf" srcId="{3C0CF2FE-8E04-4FD4-BDFC-B46B8E7F3F95}" destId="{7BADC8E1-A800-4995-8F21-06613DCFAB9E}" srcOrd="2" destOrd="0" presId="urn:diagrams.loki3.com/BracketList"/>
    <dgm:cxn modelId="{FCB4B9FF-2523-4F5F-9FB6-CB4D80F6660A}" type="presParOf" srcId="{3C0CF2FE-8E04-4FD4-BDFC-B46B8E7F3F95}" destId="{D6345A8A-5D17-416F-BC5E-BA27D8AC37BD}" srcOrd="3" destOrd="0" presId="urn:diagrams.loki3.com/BracketList"/>
    <dgm:cxn modelId="{EA69F0B4-B557-46AC-B950-5287D97E247D}" type="presParOf" srcId="{0E1D3408-185D-44BF-AAE1-D1A03A4F96C6}" destId="{D5E1B982-6782-47C1-BD51-4E57C2F797D8}" srcOrd="1" destOrd="0" presId="urn:diagrams.loki3.com/BracketList"/>
    <dgm:cxn modelId="{DEB59F22-15FD-4E27-892C-7E49A62B6EE9}" type="presParOf" srcId="{0E1D3408-185D-44BF-AAE1-D1A03A4F96C6}" destId="{FA761BA2-FA23-4167-8506-B4362006CCE2}" srcOrd="2" destOrd="0" presId="urn:diagrams.loki3.com/BracketList"/>
    <dgm:cxn modelId="{ECCED9A4-1CC9-4D5B-AE79-E60617AAC5B4}" type="presParOf" srcId="{FA761BA2-FA23-4167-8506-B4362006CCE2}" destId="{D0942CB2-408B-477C-AEA1-68036DD35C12}" srcOrd="0" destOrd="0" presId="urn:diagrams.loki3.com/BracketList"/>
    <dgm:cxn modelId="{98EB2B8C-B17F-4F2C-9D7B-49AF323FBF6E}" type="presParOf" srcId="{FA761BA2-FA23-4167-8506-B4362006CCE2}" destId="{D667154A-6DE8-4D9F-A07D-D7C70CD91CCB}" srcOrd="1" destOrd="0" presId="urn:diagrams.loki3.com/BracketList"/>
    <dgm:cxn modelId="{2C171A6F-B42C-4098-8CAE-A422CFA6949F}" type="presParOf" srcId="{FA761BA2-FA23-4167-8506-B4362006CCE2}" destId="{008E3A1D-6E9F-4520-A774-091B6A5C23BD}" srcOrd="2" destOrd="0" presId="urn:diagrams.loki3.com/BracketList"/>
    <dgm:cxn modelId="{DA217471-248D-4EB8-9810-4409DA88B3E0}" type="presParOf" srcId="{FA761BA2-FA23-4167-8506-B4362006CCE2}" destId="{4D2BFD1A-99BF-45D9-91C1-78C19CE4B96F}" srcOrd="3" destOrd="0" presId="urn:diagrams.loki3.com/BracketList"/>
    <dgm:cxn modelId="{73F440E8-E344-47F6-A1B5-6223A902AD84}" type="presParOf" srcId="{0E1D3408-185D-44BF-AAE1-D1A03A4F96C6}" destId="{D9CC9A68-EA31-4B69-B1CF-E73C35064BC0}" srcOrd="3" destOrd="0" presId="urn:diagrams.loki3.com/BracketList"/>
    <dgm:cxn modelId="{153A0A1D-B2DB-442A-A546-B0D6B2EC236A}" type="presParOf" srcId="{0E1D3408-185D-44BF-AAE1-D1A03A4F96C6}" destId="{469AF40F-CD82-4637-B4C2-8AAEC728CB78}" srcOrd="4" destOrd="0" presId="urn:diagrams.loki3.com/BracketList"/>
    <dgm:cxn modelId="{1416AD45-F2D5-4D01-86CB-E0588B8D43AC}" type="presParOf" srcId="{469AF40F-CD82-4637-B4C2-8AAEC728CB78}" destId="{F53198BB-2CAB-4F03-87D6-8A67256ACA47}" srcOrd="0" destOrd="0" presId="urn:diagrams.loki3.com/BracketList"/>
    <dgm:cxn modelId="{49703692-67D0-47D5-93DC-7BBA82AA6FE2}" type="presParOf" srcId="{469AF40F-CD82-4637-B4C2-8AAEC728CB78}" destId="{98E480BD-B01B-4039-9F57-88A5E8FA2EF5}" srcOrd="1" destOrd="0" presId="urn:diagrams.loki3.com/BracketList"/>
    <dgm:cxn modelId="{437BB17C-4997-459C-B3F0-344AF5F2BC2B}" type="presParOf" srcId="{469AF40F-CD82-4637-B4C2-8AAEC728CB78}" destId="{B6C2CD48-B9EE-42F6-B28A-461674D2B899}" srcOrd="2" destOrd="0" presId="urn:diagrams.loki3.com/BracketList"/>
    <dgm:cxn modelId="{71838A41-82CB-4CCA-A145-5624781897A8}" type="presParOf" srcId="{469AF40F-CD82-4637-B4C2-8AAEC728CB78}" destId="{30410BA5-9BD1-4003-BD9A-C4BBF5CD7C09}" srcOrd="3" destOrd="0" presId="urn:diagrams.loki3.com/Bracke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9EFB1A-2343-45F9-9F67-BEFE692E939C}">
      <dsp:nvSpPr>
        <dsp:cNvPr id="0" name=""/>
        <dsp:cNvSpPr/>
      </dsp:nvSpPr>
      <dsp:spPr>
        <a:xfrm>
          <a:off x="3092450" y="378"/>
          <a:ext cx="4638675" cy="1476770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65" tIns="12065" rIns="12065" bIns="12065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de-DE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900" kern="1200" dirty="0" smtClean="0"/>
            <a:t>Klassische Aufzählungen</a:t>
          </a:r>
          <a:endParaRPr lang="de-DE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900" kern="1200" dirty="0" smtClean="0"/>
            <a:t>Grafik enthält nur einzelne Stichpunkte</a:t>
          </a:r>
          <a:endParaRPr lang="de-DE" sz="1900" kern="1200" dirty="0"/>
        </a:p>
      </dsp:txBody>
      <dsp:txXfrm>
        <a:off x="3092450" y="184974"/>
        <a:ext cx="4084886" cy="1107578"/>
      </dsp:txXfrm>
    </dsp:sp>
    <dsp:sp modelId="{4B90759F-E8CC-44D7-9D75-C62A48B137BD}">
      <dsp:nvSpPr>
        <dsp:cNvPr id="0" name=""/>
        <dsp:cNvSpPr/>
      </dsp:nvSpPr>
      <dsp:spPr>
        <a:xfrm>
          <a:off x="0" y="378"/>
          <a:ext cx="3092450" cy="14767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4790" tIns="112395" rIns="224790" bIns="112395" numCol="1" spcCol="1270" anchor="ctr" anchorCtr="0">
          <a:noAutofit/>
        </a:bodyPr>
        <a:lstStyle/>
        <a:p>
          <a:pPr lvl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5900" kern="1200" dirty="0" smtClean="0"/>
            <a:t>Liste</a:t>
          </a:r>
          <a:endParaRPr lang="de-DE" sz="5900" kern="1200" dirty="0"/>
        </a:p>
      </dsp:txBody>
      <dsp:txXfrm>
        <a:off x="72090" y="72468"/>
        <a:ext cx="2948270" cy="1332590"/>
      </dsp:txXfrm>
    </dsp:sp>
    <dsp:sp modelId="{843CA032-8BEE-436F-8D0A-1ECF596D20FC}">
      <dsp:nvSpPr>
        <dsp:cNvPr id="0" name=""/>
        <dsp:cNvSpPr/>
      </dsp:nvSpPr>
      <dsp:spPr>
        <a:xfrm>
          <a:off x="3092450" y="1624826"/>
          <a:ext cx="4638675" cy="1476770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65" tIns="12065" rIns="12065" bIns="12065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900" kern="1200" dirty="0" smtClean="0"/>
            <a:t>Verlauf einer Entwicklung</a:t>
          </a:r>
          <a:endParaRPr lang="de-DE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900" kern="1200" dirty="0" smtClean="0"/>
            <a:t>Formen der Grafik durch Pfeile miteinander verbunden</a:t>
          </a:r>
          <a:endParaRPr lang="de-DE" sz="1900" kern="1200" dirty="0"/>
        </a:p>
      </dsp:txBody>
      <dsp:txXfrm>
        <a:off x="3092450" y="1809422"/>
        <a:ext cx="4084886" cy="1107578"/>
      </dsp:txXfrm>
    </dsp:sp>
    <dsp:sp modelId="{7FCF9645-26CB-4CF4-88CF-0E4957220B3F}">
      <dsp:nvSpPr>
        <dsp:cNvPr id="0" name=""/>
        <dsp:cNvSpPr/>
      </dsp:nvSpPr>
      <dsp:spPr>
        <a:xfrm>
          <a:off x="0" y="1624826"/>
          <a:ext cx="3092450" cy="14767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4790" tIns="112395" rIns="224790" bIns="112395" numCol="1" spcCol="1270" anchor="ctr" anchorCtr="0">
          <a:noAutofit/>
        </a:bodyPr>
        <a:lstStyle/>
        <a:p>
          <a:pPr lvl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5900" kern="1200" dirty="0" smtClean="0"/>
            <a:t>Prozess</a:t>
          </a:r>
          <a:endParaRPr lang="de-DE" sz="5900" kern="1200" dirty="0"/>
        </a:p>
      </dsp:txBody>
      <dsp:txXfrm>
        <a:off x="72090" y="1696916"/>
        <a:ext cx="2948270" cy="133259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045FEA-22FD-48CE-A71D-E72804E9482E}">
      <dsp:nvSpPr>
        <dsp:cNvPr id="0" name=""/>
        <dsp:cNvSpPr/>
      </dsp:nvSpPr>
      <dsp:spPr>
        <a:xfrm>
          <a:off x="3774" y="475993"/>
          <a:ext cx="1930893" cy="574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73660" rIns="206248" bIns="73660" numCol="1" spcCol="1270" anchor="ctr" anchorCtr="0">
          <a:noAutofit/>
        </a:bodyPr>
        <a:lstStyle/>
        <a:p>
          <a:pPr lvl="0" algn="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900" kern="1200" dirty="0" smtClean="0"/>
            <a:t>Liste</a:t>
          </a:r>
          <a:endParaRPr lang="de-DE" sz="2900" kern="1200" dirty="0"/>
        </a:p>
      </dsp:txBody>
      <dsp:txXfrm>
        <a:off x="3774" y="475993"/>
        <a:ext cx="1930893" cy="574200"/>
      </dsp:txXfrm>
    </dsp:sp>
    <dsp:sp modelId="{E03633E9-DC36-4CF6-A70D-8F876981C624}">
      <dsp:nvSpPr>
        <dsp:cNvPr id="0" name=""/>
        <dsp:cNvSpPr/>
      </dsp:nvSpPr>
      <dsp:spPr>
        <a:xfrm>
          <a:off x="1934668" y="27400"/>
          <a:ext cx="386178" cy="1471387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345A8A-5D17-416F-BC5E-BA27D8AC37BD}">
      <dsp:nvSpPr>
        <dsp:cNvPr id="0" name=""/>
        <dsp:cNvSpPr/>
      </dsp:nvSpPr>
      <dsp:spPr>
        <a:xfrm>
          <a:off x="2475318" y="27400"/>
          <a:ext cx="5252031" cy="14713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900" kern="1200" dirty="0" smtClean="0"/>
            <a:t>Klassische Aufzählungen</a:t>
          </a:r>
          <a:endParaRPr lang="de-DE" sz="2900" kern="1200" dirty="0"/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900" kern="1200" dirty="0" smtClean="0"/>
            <a:t>Einzelne Stichpunkte in den Formen</a:t>
          </a:r>
          <a:endParaRPr lang="de-DE" sz="2900" kern="1200" dirty="0"/>
        </a:p>
      </dsp:txBody>
      <dsp:txXfrm>
        <a:off x="2475318" y="27400"/>
        <a:ext cx="5252031" cy="1471387"/>
      </dsp:txXfrm>
    </dsp:sp>
    <dsp:sp modelId="{D0942CB2-408B-477C-AEA1-68036DD35C12}">
      <dsp:nvSpPr>
        <dsp:cNvPr id="0" name=""/>
        <dsp:cNvSpPr/>
      </dsp:nvSpPr>
      <dsp:spPr>
        <a:xfrm>
          <a:off x="3774" y="2051781"/>
          <a:ext cx="1930893" cy="574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73660" rIns="206248" bIns="73660" numCol="1" spcCol="1270" anchor="ctr" anchorCtr="0">
          <a:noAutofit/>
        </a:bodyPr>
        <a:lstStyle/>
        <a:p>
          <a:pPr lvl="0" algn="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900" kern="1200" dirty="0" smtClean="0"/>
            <a:t>Prozess</a:t>
          </a:r>
          <a:endParaRPr lang="de-DE" sz="2900" kern="1200" dirty="0"/>
        </a:p>
      </dsp:txBody>
      <dsp:txXfrm>
        <a:off x="3774" y="2051781"/>
        <a:ext cx="1930893" cy="574200"/>
      </dsp:txXfrm>
    </dsp:sp>
    <dsp:sp modelId="{D667154A-6DE8-4D9F-A07D-D7C70CD91CCB}">
      <dsp:nvSpPr>
        <dsp:cNvPr id="0" name=""/>
        <dsp:cNvSpPr/>
      </dsp:nvSpPr>
      <dsp:spPr>
        <a:xfrm>
          <a:off x="1934668" y="1603187"/>
          <a:ext cx="386178" cy="1471387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2BFD1A-99BF-45D9-91C1-78C19CE4B96F}">
      <dsp:nvSpPr>
        <dsp:cNvPr id="0" name=""/>
        <dsp:cNvSpPr/>
      </dsp:nvSpPr>
      <dsp:spPr>
        <a:xfrm>
          <a:off x="2475318" y="1603187"/>
          <a:ext cx="5252031" cy="14713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900" kern="1200" dirty="0" smtClean="0"/>
            <a:t>Verlauf einer Entwicklung</a:t>
          </a:r>
          <a:endParaRPr lang="de-DE" sz="2900" kern="1200" dirty="0"/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900" kern="1200" dirty="0" smtClean="0"/>
            <a:t>Formen durch Pfeile miteinander verbunden</a:t>
          </a:r>
          <a:endParaRPr lang="de-DE" sz="2900" kern="1200" dirty="0"/>
        </a:p>
      </dsp:txBody>
      <dsp:txXfrm>
        <a:off x="2475318" y="1603187"/>
        <a:ext cx="5252031" cy="147138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371422-1441-4822-9A01-ECFE57D44CAC}">
      <dsp:nvSpPr>
        <dsp:cNvPr id="0" name=""/>
        <dsp:cNvSpPr/>
      </dsp:nvSpPr>
      <dsp:spPr>
        <a:xfrm>
          <a:off x="0" y="39505"/>
          <a:ext cx="7731125" cy="7253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100" b="0" i="0" kern="1200" smtClean="0"/>
            <a:t>Liste</a:t>
          </a:r>
          <a:endParaRPr lang="de-DE" sz="3100" kern="1200"/>
        </a:p>
      </dsp:txBody>
      <dsp:txXfrm>
        <a:off x="35411" y="74916"/>
        <a:ext cx="7660303" cy="654577"/>
      </dsp:txXfrm>
    </dsp:sp>
    <dsp:sp modelId="{46722C2A-FCEA-4EB2-A4D8-ABF8483849A4}">
      <dsp:nvSpPr>
        <dsp:cNvPr id="0" name=""/>
        <dsp:cNvSpPr/>
      </dsp:nvSpPr>
      <dsp:spPr>
        <a:xfrm>
          <a:off x="0" y="764905"/>
          <a:ext cx="7731125" cy="7860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5463" tIns="39370" rIns="220472" bIns="39370" numCol="1" spcCol="1270" anchor="t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de-DE" sz="2400" b="0" i="0" kern="1200" smtClean="0"/>
            <a:t>Klassische Aufzählungen</a:t>
          </a:r>
          <a:endParaRPr lang="de-DE" sz="2400" kern="120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de-DE" sz="2400" b="0" i="0" kern="1200" smtClean="0"/>
            <a:t>Einzelne Stichpunkte stehen in den Formen</a:t>
          </a:r>
          <a:endParaRPr lang="de-DE" sz="2400" kern="1200"/>
        </a:p>
      </dsp:txBody>
      <dsp:txXfrm>
        <a:off x="0" y="764905"/>
        <a:ext cx="7731125" cy="786082"/>
      </dsp:txXfrm>
    </dsp:sp>
    <dsp:sp modelId="{57A2A79E-2841-4CD8-819E-AA32C9FAC902}">
      <dsp:nvSpPr>
        <dsp:cNvPr id="0" name=""/>
        <dsp:cNvSpPr/>
      </dsp:nvSpPr>
      <dsp:spPr>
        <a:xfrm>
          <a:off x="0" y="1550987"/>
          <a:ext cx="7731125" cy="7253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100" b="0" i="0" kern="1200" smtClean="0"/>
            <a:t>Prozess</a:t>
          </a:r>
          <a:endParaRPr lang="de-DE" sz="3100" kern="1200"/>
        </a:p>
      </dsp:txBody>
      <dsp:txXfrm>
        <a:off x="35411" y="1586398"/>
        <a:ext cx="7660303" cy="654577"/>
      </dsp:txXfrm>
    </dsp:sp>
    <dsp:sp modelId="{F681F0A9-55B9-4494-81B7-ADBE9F58A32F}">
      <dsp:nvSpPr>
        <dsp:cNvPr id="0" name=""/>
        <dsp:cNvSpPr/>
      </dsp:nvSpPr>
      <dsp:spPr>
        <a:xfrm>
          <a:off x="0" y="2276387"/>
          <a:ext cx="7731125" cy="7860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5463" tIns="39370" rIns="220472" bIns="39370" numCol="1" spcCol="1270" anchor="t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de-DE" sz="2400" b="0" i="0" kern="1200" smtClean="0"/>
            <a:t>Verlauf einer Entwicklung</a:t>
          </a:r>
          <a:endParaRPr lang="de-DE" sz="2400" kern="120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de-DE" sz="2400" b="0" i="0" kern="1200" smtClean="0"/>
            <a:t>Formen durch Pfeile miteinander verbunden</a:t>
          </a:r>
          <a:endParaRPr lang="de-DE" sz="2400" kern="1200"/>
        </a:p>
      </dsp:txBody>
      <dsp:txXfrm>
        <a:off x="0" y="2276387"/>
        <a:ext cx="7731125" cy="78608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045FEA-22FD-48CE-A71D-E72804E9482E}">
      <dsp:nvSpPr>
        <dsp:cNvPr id="0" name=""/>
        <dsp:cNvSpPr/>
      </dsp:nvSpPr>
      <dsp:spPr>
        <a:xfrm>
          <a:off x="3774" y="475993"/>
          <a:ext cx="1930893" cy="574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73660" rIns="206248" bIns="73660" numCol="1" spcCol="1270" anchor="ctr" anchorCtr="0">
          <a:noAutofit/>
        </a:bodyPr>
        <a:lstStyle/>
        <a:p>
          <a:pPr lvl="0" algn="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900" kern="1200" dirty="0" smtClean="0"/>
            <a:t>Liste</a:t>
          </a:r>
          <a:endParaRPr lang="de-DE" sz="2900" kern="1200" dirty="0"/>
        </a:p>
      </dsp:txBody>
      <dsp:txXfrm>
        <a:off x="3774" y="475993"/>
        <a:ext cx="1930893" cy="574200"/>
      </dsp:txXfrm>
    </dsp:sp>
    <dsp:sp modelId="{E03633E9-DC36-4CF6-A70D-8F876981C624}">
      <dsp:nvSpPr>
        <dsp:cNvPr id="0" name=""/>
        <dsp:cNvSpPr/>
      </dsp:nvSpPr>
      <dsp:spPr>
        <a:xfrm>
          <a:off x="1934668" y="27400"/>
          <a:ext cx="386178" cy="1471387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345A8A-5D17-416F-BC5E-BA27D8AC37BD}">
      <dsp:nvSpPr>
        <dsp:cNvPr id="0" name=""/>
        <dsp:cNvSpPr/>
      </dsp:nvSpPr>
      <dsp:spPr>
        <a:xfrm>
          <a:off x="2475318" y="27400"/>
          <a:ext cx="5252031" cy="14713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900" kern="1200" dirty="0" smtClean="0"/>
            <a:t>Klassische Aufzählungen</a:t>
          </a:r>
          <a:endParaRPr lang="de-DE" sz="2900" kern="1200" dirty="0"/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900" kern="1200" dirty="0" smtClean="0"/>
            <a:t>Einzelne Stichpunkte in den Formen</a:t>
          </a:r>
          <a:endParaRPr lang="de-DE" sz="2900" kern="1200" dirty="0"/>
        </a:p>
      </dsp:txBody>
      <dsp:txXfrm>
        <a:off x="2475318" y="27400"/>
        <a:ext cx="5252031" cy="1471387"/>
      </dsp:txXfrm>
    </dsp:sp>
    <dsp:sp modelId="{D0942CB2-408B-477C-AEA1-68036DD35C12}">
      <dsp:nvSpPr>
        <dsp:cNvPr id="0" name=""/>
        <dsp:cNvSpPr/>
      </dsp:nvSpPr>
      <dsp:spPr>
        <a:xfrm>
          <a:off x="3774" y="2051781"/>
          <a:ext cx="1930893" cy="574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73660" rIns="206248" bIns="73660" numCol="1" spcCol="1270" anchor="ctr" anchorCtr="0">
          <a:noAutofit/>
        </a:bodyPr>
        <a:lstStyle/>
        <a:p>
          <a:pPr lvl="0" algn="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900" kern="1200" dirty="0" smtClean="0"/>
            <a:t>Prozess</a:t>
          </a:r>
          <a:endParaRPr lang="de-DE" sz="2900" kern="1200" dirty="0"/>
        </a:p>
      </dsp:txBody>
      <dsp:txXfrm>
        <a:off x="3774" y="2051781"/>
        <a:ext cx="1930893" cy="574200"/>
      </dsp:txXfrm>
    </dsp:sp>
    <dsp:sp modelId="{D667154A-6DE8-4D9F-A07D-D7C70CD91CCB}">
      <dsp:nvSpPr>
        <dsp:cNvPr id="0" name=""/>
        <dsp:cNvSpPr/>
      </dsp:nvSpPr>
      <dsp:spPr>
        <a:xfrm>
          <a:off x="1934668" y="1603187"/>
          <a:ext cx="386178" cy="1471387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2BFD1A-99BF-45D9-91C1-78C19CE4B96F}">
      <dsp:nvSpPr>
        <dsp:cNvPr id="0" name=""/>
        <dsp:cNvSpPr/>
      </dsp:nvSpPr>
      <dsp:spPr>
        <a:xfrm>
          <a:off x="2475318" y="1603187"/>
          <a:ext cx="5252031" cy="14713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900" kern="1200" dirty="0" smtClean="0"/>
            <a:t>Verlauf einer Entwicklung</a:t>
          </a:r>
          <a:endParaRPr lang="de-DE" sz="2900" kern="1200" dirty="0"/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900" kern="1200" dirty="0" smtClean="0"/>
            <a:t>Formen durch Pfeile miteinander verbunden</a:t>
          </a:r>
          <a:endParaRPr lang="de-DE" sz="2900" kern="1200" dirty="0"/>
        </a:p>
      </dsp:txBody>
      <dsp:txXfrm>
        <a:off x="2475318" y="1603187"/>
        <a:ext cx="5252031" cy="147138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045FEA-22FD-48CE-A71D-E72804E9482E}">
      <dsp:nvSpPr>
        <dsp:cNvPr id="0" name=""/>
        <dsp:cNvSpPr/>
      </dsp:nvSpPr>
      <dsp:spPr>
        <a:xfrm>
          <a:off x="3774" y="237184"/>
          <a:ext cx="1930893" cy="455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58420" rIns="163576" bIns="58420" numCol="1" spcCol="1270" anchor="ctr" anchorCtr="0">
          <a:noAutofit/>
        </a:bodyPr>
        <a:lstStyle/>
        <a:p>
          <a:pPr lvl="0" algn="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300" kern="1200" dirty="0" smtClean="0"/>
            <a:t>Liste</a:t>
          </a:r>
          <a:endParaRPr lang="de-DE" sz="2300" kern="1200" dirty="0"/>
        </a:p>
      </dsp:txBody>
      <dsp:txXfrm>
        <a:off x="3774" y="237184"/>
        <a:ext cx="1930893" cy="455400"/>
      </dsp:txXfrm>
    </dsp:sp>
    <dsp:sp modelId="{E03633E9-DC36-4CF6-A70D-8F876981C624}">
      <dsp:nvSpPr>
        <dsp:cNvPr id="0" name=""/>
        <dsp:cNvSpPr/>
      </dsp:nvSpPr>
      <dsp:spPr>
        <a:xfrm>
          <a:off x="1934668" y="45062"/>
          <a:ext cx="386178" cy="839643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345A8A-5D17-416F-BC5E-BA27D8AC37BD}">
      <dsp:nvSpPr>
        <dsp:cNvPr id="0" name=""/>
        <dsp:cNvSpPr/>
      </dsp:nvSpPr>
      <dsp:spPr>
        <a:xfrm>
          <a:off x="2475318" y="45062"/>
          <a:ext cx="5252031" cy="83964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300" kern="1200" dirty="0" smtClean="0"/>
            <a:t>Klassische Aufzählungen</a:t>
          </a:r>
          <a:endParaRPr lang="de-DE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300" kern="1200" dirty="0" smtClean="0"/>
            <a:t>Einzelne Stichpunkte in den Formen</a:t>
          </a:r>
          <a:endParaRPr lang="de-DE" sz="2300" kern="1200" dirty="0"/>
        </a:p>
      </dsp:txBody>
      <dsp:txXfrm>
        <a:off x="2475318" y="45062"/>
        <a:ext cx="5252031" cy="839643"/>
      </dsp:txXfrm>
    </dsp:sp>
    <dsp:sp modelId="{D0942CB2-408B-477C-AEA1-68036DD35C12}">
      <dsp:nvSpPr>
        <dsp:cNvPr id="0" name=""/>
        <dsp:cNvSpPr/>
      </dsp:nvSpPr>
      <dsp:spPr>
        <a:xfrm>
          <a:off x="3774" y="1323287"/>
          <a:ext cx="1930893" cy="455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58420" rIns="163576" bIns="58420" numCol="1" spcCol="1270" anchor="ctr" anchorCtr="0">
          <a:noAutofit/>
        </a:bodyPr>
        <a:lstStyle/>
        <a:p>
          <a:pPr lvl="0" algn="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300" kern="1200" dirty="0" smtClean="0"/>
            <a:t>Prozess</a:t>
          </a:r>
          <a:endParaRPr lang="de-DE" sz="2300" kern="1200" dirty="0"/>
        </a:p>
      </dsp:txBody>
      <dsp:txXfrm>
        <a:off x="3774" y="1323287"/>
        <a:ext cx="1930893" cy="455400"/>
      </dsp:txXfrm>
    </dsp:sp>
    <dsp:sp modelId="{D667154A-6DE8-4D9F-A07D-D7C70CD91CCB}">
      <dsp:nvSpPr>
        <dsp:cNvPr id="0" name=""/>
        <dsp:cNvSpPr/>
      </dsp:nvSpPr>
      <dsp:spPr>
        <a:xfrm>
          <a:off x="1934668" y="967506"/>
          <a:ext cx="386178" cy="1166962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2BFD1A-99BF-45D9-91C1-78C19CE4B96F}">
      <dsp:nvSpPr>
        <dsp:cNvPr id="0" name=""/>
        <dsp:cNvSpPr/>
      </dsp:nvSpPr>
      <dsp:spPr>
        <a:xfrm>
          <a:off x="2475318" y="967506"/>
          <a:ext cx="5252031" cy="11669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300" kern="1200" dirty="0" smtClean="0"/>
            <a:t>Verlauf einer Entwicklung</a:t>
          </a:r>
          <a:endParaRPr lang="de-DE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300" kern="1200" dirty="0" smtClean="0"/>
            <a:t>Formen durch Pfeile miteinander verbunden</a:t>
          </a:r>
          <a:endParaRPr lang="de-DE" sz="2300" kern="1200" dirty="0"/>
        </a:p>
      </dsp:txBody>
      <dsp:txXfrm>
        <a:off x="2475318" y="967506"/>
        <a:ext cx="5252031" cy="1166962"/>
      </dsp:txXfrm>
    </dsp:sp>
    <dsp:sp modelId="{F53198BB-2CAB-4F03-87D6-8A67256ACA47}">
      <dsp:nvSpPr>
        <dsp:cNvPr id="0" name=""/>
        <dsp:cNvSpPr/>
      </dsp:nvSpPr>
      <dsp:spPr>
        <a:xfrm>
          <a:off x="3774" y="2409390"/>
          <a:ext cx="1930893" cy="455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58420" rIns="163576" bIns="58420" numCol="1" spcCol="1270" anchor="ctr" anchorCtr="0">
          <a:noAutofit/>
        </a:bodyPr>
        <a:lstStyle/>
        <a:p>
          <a:pPr lvl="0" algn="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300" kern="1200" dirty="0" smtClean="0"/>
            <a:t>Zyklus</a:t>
          </a:r>
          <a:endParaRPr lang="de-DE" sz="2300" kern="1200" dirty="0"/>
        </a:p>
      </dsp:txBody>
      <dsp:txXfrm>
        <a:off x="3774" y="2409390"/>
        <a:ext cx="1930893" cy="455400"/>
      </dsp:txXfrm>
    </dsp:sp>
    <dsp:sp modelId="{98E480BD-B01B-4039-9F57-88A5E8FA2EF5}">
      <dsp:nvSpPr>
        <dsp:cNvPr id="0" name=""/>
        <dsp:cNvSpPr/>
      </dsp:nvSpPr>
      <dsp:spPr>
        <a:xfrm>
          <a:off x="1934668" y="2217268"/>
          <a:ext cx="386178" cy="839643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410BA5-9BD1-4003-BD9A-C4BBF5CD7C09}">
      <dsp:nvSpPr>
        <dsp:cNvPr id="0" name=""/>
        <dsp:cNvSpPr/>
      </dsp:nvSpPr>
      <dsp:spPr>
        <a:xfrm>
          <a:off x="2475318" y="2217268"/>
          <a:ext cx="5252031" cy="83964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300" kern="1200" dirty="0" smtClean="0"/>
            <a:t>Fokus auf wiederkehrende Abfolge</a:t>
          </a:r>
          <a:endParaRPr lang="de-DE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300" kern="1200" dirty="0" smtClean="0"/>
            <a:t>Varianten mit/ohne Pfeile</a:t>
          </a:r>
          <a:endParaRPr lang="de-DE" sz="2300" kern="1200" dirty="0"/>
        </a:p>
      </dsp:txBody>
      <dsp:txXfrm>
        <a:off x="2475318" y="2217268"/>
        <a:ext cx="5252031" cy="8396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diagrams.loki3.com/BracketList">
  <dgm:title val="Liste mit vertikalen Klammern"/>
  <dgm:desc val="Hiermit zeigen Sie gruppierte Datenblöcke an. Dies eignet sich optimal für große Mengen von Text der Ebene 2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diagrams.loki3.com/BracketList">
  <dgm:title val="Liste mit vertikalen Klammern"/>
  <dgm:desc val="Hiermit zeigen Sie gruppierte Datenblöcke an. Dies eignet sich optimal für große Mengen von Text der Ebene 2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diagrams.loki3.com/BracketList">
  <dgm:title val="Liste mit vertikalen Klammern"/>
  <dgm:desc val="Hiermit zeigen Sie gruppierte Datenblöcke an. Dies eignet sich optimal für große Mengen von Text der Ebene 2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F5F8DA-D651-468C-AC3A-603AA6C7B247}" type="datetimeFigureOut">
              <a:rPr lang="de-DE" smtClean="0"/>
              <a:t>02.12.2015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492E18-626A-4526-B726-CC99845D811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92159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492E18-626A-4526-B726-CC99845D811D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90392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02.12.2015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Susanne Franz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618579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02.12.2015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Susanne Franz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200370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02.12.2015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Susanne Franz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06985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02.12.2015</a:t>
            </a:r>
            <a:endParaRPr lang="de-D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Susanne Franz</a:t>
            </a:r>
            <a:endParaRPr lang="de-D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190400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02.12.2015</a:t>
            </a:r>
            <a:endParaRPr lang="de-D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Susanne Franz</a:t>
            </a:r>
            <a:endParaRPr lang="de-D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829829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02.12.2015</a:t>
            </a:r>
            <a:endParaRPr lang="de-D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Susanne Franz</a:t>
            </a:r>
            <a:endParaRPr lang="de-D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1544894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02.12.2015</a:t>
            </a:r>
            <a:endParaRPr lang="de-DE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Susanne Franz</a:t>
            </a:r>
            <a:endParaRPr lang="de-DE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3997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02.12.2015</a:t>
            </a:r>
            <a:endParaRPr lang="de-D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Susanne Franz</a:t>
            </a:r>
            <a:endParaRPr lang="de-D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28324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02.12.2015</a:t>
            </a:r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Susanne Franz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244448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02.12.2015</a:t>
            </a:r>
            <a:endParaRPr lang="de-D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Susanne Franz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713675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02.12.2015</a:t>
            </a:r>
            <a:endParaRPr lang="de-DE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r>
              <a:rPr lang="de-DE" smtClean="0"/>
              <a:t>Susanne Franz</a:t>
            </a:r>
            <a:endParaRPr lang="de-DE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01799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02.12.2015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Susanne Franz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639039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r>
              <a:rPr lang="de-DE" smtClean="0"/>
              <a:t>02.12.2015</a:t>
            </a:r>
            <a:endParaRPr lang="de-DE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r>
              <a:rPr lang="de-DE" smtClean="0"/>
              <a:t>Susanne Franz</a:t>
            </a:r>
            <a:endParaRPr lang="de-DE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974927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02.12.2015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Susanne Franz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9452314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02.12.2015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Susanne Franz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46207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02.12.2015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Susanne Franz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120137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02.12.2015</a:t>
            </a:r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Susanne Franz</a:t>
            </a:r>
            <a:endParaRPr lang="de-D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364023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02.12.2015</a:t>
            </a:r>
            <a:endParaRPr lang="de-D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Susanne Franz</a:t>
            </a:r>
            <a:endParaRPr lang="de-D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25046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02.12.2015</a:t>
            </a:r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Susanne Franz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0802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02.12.2015</a:t>
            </a:r>
            <a:endParaRPr lang="de-D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Susanne Franz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50957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02.12.2015</a:t>
            </a:r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Susanne Franz</a:t>
            </a:r>
            <a:endParaRPr lang="de-D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958570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02.12.2015</a:t>
            </a:r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Susanne Franz</a:t>
            </a:r>
            <a:endParaRPr lang="de-D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51041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DE" smtClean="0"/>
              <a:t>02.12.2015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DE" smtClean="0"/>
              <a:t>Susanne Franz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527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16" r:id="rId2"/>
    <p:sldLayoutId id="2147483817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  <p:sldLayoutId id="2147483824" r:id="rId10"/>
    <p:sldLayoutId id="2147483825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r>
              <a:rPr lang="de-DE" smtClean="0"/>
              <a:t>02.12.2015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r>
              <a:rPr lang="de-DE" smtClean="0"/>
              <a:t>Susanne Franz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20878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0" r:id="rId1"/>
    <p:sldLayoutId id="2147483881" r:id="rId2"/>
    <p:sldLayoutId id="2147483882" r:id="rId3"/>
    <p:sldLayoutId id="2147483883" r:id="rId4"/>
    <p:sldLayoutId id="2147483884" r:id="rId5"/>
    <p:sldLayoutId id="2147483885" r:id="rId6"/>
    <p:sldLayoutId id="2147483886" r:id="rId7"/>
    <p:sldLayoutId id="2147483887" r:id="rId8"/>
    <p:sldLayoutId id="2147483888" r:id="rId9"/>
    <p:sldLayoutId id="2147483889" r:id="rId10"/>
    <p:sldLayoutId id="2147483890" r:id="rId11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4.JP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Präsentationen mit PowerPoint 2016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Schritt für Schritt zu </a:t>
            </a:r>
            <a:r>
              <a:rPr lang="de-DE" smtClean="0"/>
              <a:t>überzeugenden Folien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31757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Unterschiedliche SmartArt-Kategorien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29033565"/>
              </p:ext>
            </p:extLst>
          </p:nvPr>
        </p:nvGraphicFramePr>
        <p:xfrm>
          <a:off x="2230438" y="2638425"/>
          <a:ext cx="7731125" cy="3101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02.12.2015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Susanne Franz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0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Wichtige Tipps vor dem Start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3607481"/>
          </a:xfrm>
        </p:spPr>
        <p:txBody>
          <a:bodyPr>
            <a:normAutofit fontScale="85000" lnSpcReduction="20000"/>
          </a:bodyPr>
          <a:lstStyle/>
          <a:p>
            <a:r>
              <a:rPr lang="de-DE" dirty="0" smtClean="0"/>
              <a:t>Nehmen Sie sich ein wenig Zeit, das Programm kennenzulernen.</a:t>
            </a:r>
          </a:p>
          <a:p>
            <a:r>
              <a:rPr lang="de-DE" dirty="0" smtClean="0"/>
              <a:t>Setzen Sie die angebotenen Möglichkeiten gezielt ein, damit Sie Ihre Folien überzeugend und klar gestalten. Überfrachten Sie sie nicht mit Effekten, die von den wesentlichen Aussagen ablenken könnten.</a:t>
            </a:r>
          </a:p>
          <a:p>
            <a:r>
              <a:rPr lang="de-DE" dirty="0" smtClean="0"/>
              <a:t>Die meisten Programmfunktionen sind selbsterklärend; dennoch können Sie viele Optionen gezielter einsetzen, wenn Sie sich damit etwas genauer beschäftigt haben.</a:t>
            </a:r>
          </a:p>
          <a:p>
            <a:r>
              <a:rPr lang="de-DE" dirty="0" smtClean="0"/>
              <a:t>VIEL ERFOLG!</a:t>
            </a:r>
          </a:p>
          <a:p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02.12.2015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Susanne Franz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66197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Wiedergabe von </a:t>
            </a:r>
            <a:r>
              <a:rPr lang="de-DE" dirty="0" smtClean="0"/>
              <a:t>Präsentationen</a:t>
            </a:r>
            <a:endParaRPr lang="de-DE" dirty="0"/>
          </a:p>
        </p:txBody>
      </p:sp>
      <p:sp>
        <p:nvSpPr>
          <p:cNvPr id="7" name="Ellipse 6"/>
          <p:cNvSpPr/>
          <p:nvPr/>
        </p:nvSpPr>
        <p:spPr>
          <a:xfrm>
            <a:off x="972457" y="4194629"/>
            <a:ext cx="2830286" cy="13933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6444343" y="2786743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6531429" y="4194629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6589486" y="5718629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02.12.2015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Susanne Franz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868020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Wiedergabe von </a:t>
            </a:r>
            <a:r>
              <a:rPr lang="de-DE" dirty="0" smtClean="0"/>
              <a:t>Präsentationen</a:t>
            </a:r>
            <a:endParaRPr lang="de-DE" dirty="0"/>
          </a:p>
        </p:txBody>
      </p:sp>
      <p:sp>
        <p:nvSpPr>
          <p:cNvPr id="3" name="Ellipse 2"/>
          <p:cNvSpPr/>
          <p:nvPr/>
        </p:nvSpPr>
        <p:spPr>
          <a:xfrm>
            <a:off x="580571" y="3294471"/>
            <a:ext cx="2336800" cy="229379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de-DE" sz="2000" dirty="0" smtClean="0"/>
              <a:t>PowerPoint-Datei vorführen neue Möglichkeiten</a:t>
            </a:r>
            <a:endParaRPr lang="de-DE" sz="2000" dirty="0"/>
          </a:p>
        </p:txBody>
      </p:sp>
      <p:sp>
        <p:nvSpPr>
          <p:cNvPr id="4" name="Rechteck 3"/>
          <p:cNvSpPr/>
          <p:nvPr/>
        </p:nvSpPr>
        <p:spPr>
          <a:xfrm>
            <a:off x="7300686" y="2481944"/>
            <a:ext cx="2975428" cy="982739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000" dirty="0" smtClean="0"/>
              <a:t>Bildschirmpräsentation</a:t>
            </a:r>
          </a:p>
          <a:p>
            <a:pPr algn="ctr"/>
            <a:endParaRPr lang="de-DE" sz="2000" dirty="0"/>
          </a:p>
        </p:txBody>
      </p:sp>
      <p:sp>
        <p:nvSpPr>
          <p:cNvPr id="5" name="Rechteck 4"/>
          <p:cNvSpPr/>
          <p:nvPr/>
        </p:nvSpPr>
        <p:spPr>
          <a:xfrm>
            <a:off x="7300686" y="4284738"/>
            <a:ext cx="2975428" cy="9839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 smtClean="0"/>
              <a:t>Onlinepräsentation</a:t>
            </a:r>
            <a:endParaRPr lang="de-DE" sz="2000" dirty="0"/>
          </a:p>
        </p:txBody>
      </p:sp>
      <p:sp>
        <p:nvSpPr>
          <p:cNvPr id="6" name="Rechteck 5"/>
          <p:cNvSpPr/>
          <p:nvPr/>
        </p:nvSpPr>
        <p:spPr>
          <a:xfrm>
            <a:off x="7300686" y="5718628"/>
            <a:ext cx="2975428" cy="9839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 smtClean="0"/>
              <a:t>Ausdruck</a:t>
            </a:r>
            <a:endParaRPr lang="de-DE" sz="2000" dirty="0"/>
          </a:p>
        </p:txBody>
      </p:sp>
      <p:cxnSp>
        <p:nvCxnSpPr>
          <p:cNvPr id="11" name="Gerade Verbindung mit Pfeil 10"/>
          <p:cNvCxnSpPr>
            <a:stCxn id="3" idx="6"/>
            <a:endCxn id="4" idx="1"/>
          </p:cNvCxnSpPr>
          <p:nvPr/>
        </p:nvCxnSpPr>
        <p:spPr>
          <a:xfrm flipV="1">
            <a:off x="2917371" y="2973314"/>
            <a:ext cx="4383315" cy="14680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/>
          <p:cNvCxnSpPr>
            <a:stCxn id="3" idx="6"/>
            <a:endCxn id="5" idx="1"/>
          </p:cNvCxnSpPr>
          <p:nvPr/>
        </p:nvCxnSpPr>
        <p:spPr>
          <a:xfrm>
            <a:off x="2917371" y="4441371"/>
            <a:ext cx="4383315" cy="3353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/>
          <p:cNvCxnSpPr>
            <a:stCxn id="3" idx="6"/>
            <a:endCxn id="6" idx="1"/>
          </p:cNvCxnSpPr>
          <p:nvPr/>
        </p:nvCxnSpPr>
        <p:spPr>
          <a:xfrm>
            <a:off x="2917371" y="4441371"/>
            <a:ext cx="4383315" cy="17692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feld 23"/>
          <p:cNvSpPr txBox="1"/>
          <p:nvPr/>
        </p:nvSpPr>
        <p:spPr>
          <a:xfrm>
            <a:off x="894945" y="2481944"/>
            <a:ext cx="40459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smtClean="0"/>
              <a:t>Vorführen durch Redner/automatisch</a:t>
            </a:r>
            <a:endParaRPr lang="de-DE" sz="2000" dirty="0"/>
          </a:p>
        </p:txBody>
      </p:sp>
      <p:sp>
        <p:nvSpPr>
          <p:cNvPr id="25" name="Textfeld 24"/>
          <p:cNvSpPr txBox="1"/>
          <p:nvPr/>
        </p:nvSpPr>
        <p:spPr>
          <a:xfrm>
            <a:off x="580571" y="6116037"/>
            <a:ext cx="30213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smtClean="0"/>
              <a:t>Option „Online vorführen“</a:t>
            </a:r>
            <a:endParaRPr lang="de-DE" sz="2000" dirty="0"/>
          </a:p>
        </p:txBody>
      </p:sp>
      <p:sp>
        <p:nvSpPr>
          <p:cNvPr id="27" name="Textfeld 26"/>
          <p:cNvSpPr txBox="1"/>
          <p:nvPr/>
        </p:nvSpPr>
        <p:spPr>
          <a:xfrm>
            <a:off x="3018971" y="4741939"/>
            <a:ext cx="26725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smtClean="0"/>
              <a:t>Präsentationsunterlagen</a:t>
            </a:r>
            <a:endParaRPr lang="de-DE" sz="2000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02.12.2015</a:t>
            </a:r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Susanne Franz</a:t>
            </a:r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40498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Formen verändern, Beispiele</a:t>
            </a:r>
            <a:endParaRPr lang="de-DE" dirty="0"/>
          </a:p>
        </p:txBody>
      </p:sp>
      <p:sp>
        <p:nvSpPr>
          <p:cNvPr id="3" name="Pfeil nach links und rechts 2"/>
          <p:cNvSpPr/>
          <p:nvPr/>
        </p:nvSpPr>
        <p:spPr>
          <a:xfrm>
            <a:off x="139913" y="2685143"/>
            <a:ext cx="5743604" cy="3643086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Stern mit 6 Zacken 4"/>
          <p:cNvSpPr/>
          <p:nvPr/>
        </p:nvSpPr>
        <p:spPr>
          <a:xfrm>
            <a:off x="6429829" y="2394858"/>
            <a:ext cx="4223656" cy="4223656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02.12.2015</a:t>
            </a:r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Susanne Franz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127280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ihandform 22"/>
          <p:cNvSpPr/>
          <p:nvPr/>
        </p:nvSpPr>
        <p:spPr>
          <a:xfrm>
            <a:off x="5168265" y="2847067"/>
            <a:ext cx="1855471" cy="3052294"/>
          </a:xfrm>
          <a:custGeom>
            <a:avLst/>
            <a:gdLst>
              <a:gd name="connsiteX0" fmla="*/ 831994 w 1855471"/>
              <a:gd name="connsiteY0" fmla="*/ 0 h 3052294"/>
              <a:gd name="connsiteX1" fmla="*/ 1023477 w 1855471"/>
              <a:gd name="connsiteY1" fmla="*/ 0 h 3052294"/>
              <a:gd name="connsiteX2" fmla="*/ 1023477 w 1855471"/>
              <a:gd name="connsiteY2" fmla="*/ 619564 h 3052294"/>
              <a:gd name="connsiteX3" fmla="*/ 1855471 w 1855471"/>
              <a:gd name="connsiteY3" fmla="*/ 247084 h 3052294"/>
              <a:gd name="connsiteX4" fmla="*/ 1855471 w 1855471"/>
              <a:gd name="connsiteY4" fmla="*/ 662428 h 3052294"/>
              <a:gd name="connsiteX5" fmla="*/ 1098706 w 1855471"/>
              <a:gd name="connsiteY5" fmla="*/ 1001228 h 3052294"/>
              <a:gd name="connsiteX6" fmla="*/ 1098706 w 1855471"/>
              <a:gd name="connsiteY6" fmla="*/ 1815923 h 3052294"/>
              <a:gd name="connsiteX7" fmla="*/ 1700426 w 1855471"/>
              <a:gd name="connsiteY7" fmla="*/ 2510102 h 3052294"/>
              <a:gd name="connsiteX8" fmla="*/ 1700426 w 1855471"/>
              <a:gd name="connsiteY8" fmla="*/ 3052294 h 3052294"/>
              <a:gd name="connsiteX9" fmla="*/ 927736 w 1855471"/>
              <a:gd name="connsiteY9" fmla="*/ 2160874 h 3052294"/>
              <a:gd name="connsiteX10" fmla="*/ 155044 w 1855471"/>
              <a:gd name="connsiteY10" fmla="*/ 3052294 h 3052294"/>
              <a:gd name="connsiteX11" fmla="*/ 155044 w 1855471"/>
              <a:gd name="connsiteY11" fmla="*/ 2510102 h 3052294"/>
              <a:gd name="connsiteX12" fmla="*/ 756765 w 1855471"/>
              <a:gd name="connsiteY12" fmla="*/ 1815923 h 3052294"/>
              <a:gd name="connsiteX13" fmla="*/ 756765 w 1855471"/>
              <a:gd name="connsiteY13" fmla="*/ 1001228 h 3052294"/>
              <a:gd name="connsiteX14" fmla="*/ 0 w 1855471"/>
              <a:gd name="connsiteY14" fmla="*/ 662428 h 3052294"/>
              <a:gd name="connsiteX15" fmla="*/ 0 w 1855471"/>
              <a:gd name="connsiteY15" fmla="*/ 247084 h 3052294"/>
              <a:gd name="connsiteX16" fmla="*/ 831994 w 1855471"/>
              <a:gd name="connsiteY16" fmla="*/ 619564 h 3052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855471" h="3052294">
                <a:moveTo>
                  <a:pt x="831994" y="0"/>
                </a:moveTo>
                <a:lnTo>
                  <a:pt x="1023477" y="0"/>
                </a:lnTo>
                <a:lnTo>
                  <a:pt x="1023477" y="619564"/>
                </a:lnTo>
                <a:lnTo>
                  <a:pt x="1855471" y="247084"/>
                </a:lnTo>
                <a:lnTo>
                  <a:pt x="1855471" y="662428"/>
                </a:lnTo>
                <a:lnTo>
                  <a:pt x="1098706" y="1001228"/>
                </a:lnTo>
                <a:lnTo>
                  <a:pt x="1098706" y="1815923"/>
                </a:lnTo>
                <a:lnTo>
                  <a:pt x="1700426" y="2510102"/>
                </a:lnTo>
                <a:lnTo>
                  <a:pt x="1700426" y="3052294"/>
                </a:lnTo>
                <a:lnTo>
                  <a:pt x="927736" y="2160874"/>
                </a:lnTo>
                <a:lnTo>
                  <a:pt x="155044" y="3052294"/>
                </a:lnTo>
                <a:lnTo>
                  <a:pt x="155044" y="2510102"/>
                </a:lnTo>
                <a:lnTo>
                  <a:pt x="756765" y="1815923"/>
                </a:lnTo>
                <a:lnTo>
                  <a:pt x="756765" y="1001228"/>
                </a:lnTo>
                <a:lnTo>
                  <a:pt x="0" y="662428"/>
                </a:lnTo>
                <a:lnTo>
                  <a:pt x="0" y="247084"/>
                </a:lnTo>
                <a:lnTo>
                  <a:pt x="831994" y="619564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Ellipse 11"/>
          <p:cNvSpPr/>
          <p:nvPr/>
        </p:nvSpPr>
        <p:spPr>
          <a:xfrm>
            <a:off x="5651453" y="2202288"/>
            <a:ext cx="889094" cy="8186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02.12.2015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Susanne Franz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15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686010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Professionelle Designs für Text und Bild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3452205"/>
          </a:xfrm>
        </p:spPr>
        <p:txBody>
          <a:bodyPr>
            <a:normAutofit fontScale="85000" lnSpcReduction="20000"/>
          </a:bodyPr>
          <a:lstStyle/>
          <a:p>
            <a:r>
              <a:rPr lang="de-DE" dirty="0" smtClean="0"/>
              <a:t>PowerPoint stellt eine Reihe von professionellen Designs zur Verfügung, die individuell angepasst werden können.</a:t>
            </a:r>
          </a:p>
          <a:p>
            <a:r>
              <a:rPr lang="de-DE" dirty="0" smtClean="0"/>
              <a:t>Vorlagen helfen bei der inhaltlichen Ausgestaltung.</a:t>
            </a:r>
          </a:p>
          <a:p>
            <a:r>
              <a:rPr lang="de-DE" dirty="0" smtClean="0"/>
              <a:t>Grafiken und Fotos können gezielt eingebunden und bearbeitet werden.</a:t>
            </a:r>
          </a:p>
          <a:p>
            <a:r>
              <a:rPr lang="de-DE" dirty="0" smtClean="0"/>
              <a:t>Infografiken können mit SmartArt erstellt werden und erfüllen hohe grafische Ansprüche an das Medium.</a:t>
            </a:r>
          </a:p>
          <a:p>
            <a:r>
              <a:rPr lang="de-DE" dirty="0" smtClean="0"/>
              <a:t>Zahlen lassen sich durch übersichtlich gestaltete Tabellen und aussagekräftige Diagramme überzeugend darstellen.</a:t>
            </a:r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02.12.2015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Susanne Franz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26756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Grafiken visualisieren Text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5327846" cy="3101982"/>
          </a:xfrm>
        </p:spPr>
        <p:txBody>
          <a:bodyPr>
            <a:normAutofit/>
          </a:bodyPr>
          <a:lstStyle/>
          <a:p>
            <a:r>
              <a:rPr lang="de-DE" dirty="0" smtClean="0"/>
              <a:t>Online steht ein umfassendes Bildmaterial zur Verfügung, eigene Fotos oder Grafiken lassen sich einfach einfügen</a:t>
            </a:r>
          </a:p>
          <a:p>
            <a:r>
              <a:rPr lang="de-DE" dirty="0" smtClean="0"/>
              <a:t>Platzieren auf den Folien einfach durch neue Orientierungslinien</a:t>
            </a:r>
          </a:p>
          <a:p>
            <a:pPr marL="0" indent="0">
              <a:buNone/>
            </a:pPr>
            <a:endParaRPr lang="de-DE" dirty="0" smtClean="0"/>
          </a:p>
        </p:txBody>
      </p:sp>
      <p:pic>
        <p:nvPicPr>
          <p:cNvPr id="6" name="Inhaltsplatzhalter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0932" y="3250074"/>
            <a:ext cx="2506287" cy="1878676"/>
          </a:xfr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8723" y="2663056"/>
            <a:ext cx="1772975" cy="1418380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9725" y="5150619"/>
            <a:ext cx="1920773" cy="1371981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1042" y="5149463"/>
            <a:ext cx="1924958" cy="1373137"/>
          </a:xfrm>
          <a:prstGeom prst="rect">
            <a:avLst/>
          </a:prstGeom>
        </p:spPr>
      </p:pic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02.12.2015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Susanne Franz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59528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Bildschirmpräsentation &amp; Animation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3685118"/>
          </a:xfrm>
        </p:spPr>
        <p:txBody>
          <a:bodyPr>
            <a:normAutofit fontScale="85000" lnSpcReduction="20000"/>
          </a:bodyPr>
          <a:lstStyle/>
          <a:p>
            <a:r>
              <a:rPr lang="de-DE" dirty="0" smtClean="0"/>
              <a:t>Wiedergabe auch im 16:9-Format</a:t>
            </a:r>
          </a:p>
          <a:p>
            <a:r>
              <a:rPr lang="de-DE" dirty="0" smtClean="0"/>
              <a:t>Benutzerdefinierte Varianten der Präsentation lassen sich festlegen</a:t>
            </a:r>
          </a:p>
          <a:p>
            <a:r>
              <a:rPr lang="de-DE" dirty="0" smtClean="0"/>
              <a:t>Einzelne Folien können bei der aktuellen Präsentation ausgeblendet, d.h. für die Vorführung in „Reserve“ gehalten werden</a:t>
            </a:r>
          </a:p>
          <a:p>
            <a:r>
              <a:rPr lang="de-DE" dirty="0" smtClean="0"/>
              <a:t>Präsentationen können online zur Verfügung gestellt werden</a:t>
            </a:r>
          </a:p>
          <a:p>
            <a:r>
              <a:rPr lang="de-DE" dirty="0" smtClean="0"/>
              <a:t>Hinzufügen von Animationen sowohl für Folienwechsel als für auch einzelne Folienelemente</a:t>
            </a:r>
          </a:p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02.12.2015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Susanne Franz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6608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Unterschiedliche SmartArt-Kategorien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16645246"/>
              </p:ext>
            </p:extLst>
          </p:nvPr>
        </p:nvGraphicFramePr>
        <p:xfrm>
          <a:off x="2230438" y="2638425"/>
          <a:ext cx="7731125" cy="3101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02.12.2015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Susanne Franz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78814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Unterschiedliche SmartArt-Kategorien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70783027"/>
              </p:ext>
            </p:extLst>
          </p:nvPr>
        </p:nvGraphicFramePr>
        <p:xfrm>
          <a:off x="2230438" y="2638425"/>
          <a:ext cx="7731125" cy="3101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02.12.2015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Susanne Franz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53917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Stichpunkte durch SmartArt-Grafik visualisieren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Liste</a:t>
            </a:r>
          </a:p>
          <a:p>
            <a:pPr lvl="1"/>
            <a:r>
              <a:rPr lang="de-DE" dirty="0" smtClean="0"/>
              <a:t>Klassische Aufzählungen</a:t>
            </a:r>
          </a:p>
          <a:p>
            <a:pPr lvl="1"/>
            <a:r>
              <a:rPr lang="de-DE" dirty="0" smtClean="0"/>
              <a:t>Einzelne Stichpunkte stehen in den Formen</a:t>
            </a:r>
          </a:p>
          <a:p>
            <a:r>
              <a:rPr lang="de-DE" dirty="0" smtClean="0"/>
              <a:t>Prozess</a:t>
            </a:r>
          </a:p>
          <a:p>
            <a:pPr lvl="1"/>
            <a:r>
              <a:rPr lang="de-DE" dirty="0" smtClean="0"/>
              <a:t>Verlauf einer Entwicklung</a:t>
            </a:r>
          </a:p>
          <a:p>
            <a:pPr lvl="1"/>
            <a:r>
              <a:rPr lang="de-DE" dirty="0" smtClean="0"/>
              <a:t>Formen durch Pfeile miteinander verbunden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02.12.2015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Susanne Franz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89679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Stichpunkte durch SmartArt-Grafik visualisieren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74922492"/>
              </p:ext>
            </p:extLst>
          </p:nvPr>
        </p:nvGraphicFramePr>
        <p:xfrm>
          <a:off x="2230438" y="2638425"/>
          <a:ext cx="7731125" cy="3101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02.12.2015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Susanne Franz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51308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Unterschiedliche SmartArt-Kategorien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</p:nvPr>
        </p:nvGraphicFramePr>
        <p:xfrm>
          <a:off x="2230438" y="2638425"/>
          <a:ext cx="7731125" cy="3101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02.12.2015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Susanne Franz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714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arcel">
  <a:themeElements>
    <a:clrScheme name="Galathea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Lariss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TM02900769[[fn=Rückblick]]</Template>
  <TotalTime>0</TotalTime>
  <Words>443</Words>
  <Application>Microsoft Office PowerPoint</Application>
  <PresentationFormat>Breitbild</PresentationFormat>
  <Paragraphs>122</Paragraphs>
  <Slides>15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15</vt:i4>
      </vt:variant>
    </vt:vector>
  </HeadingPairs>
  <TitlesOfParts>
    <vt:vector size="22" baseType="lpstr">
      <vt:lpstr>Arial</vt:lpstr>
      <vt:lpstr>Calibri</vt:lpstr>
      <vt:lpstr>Calibri Light</vt:lpstr>
      <vt:lpstr>Gill Sans MT</vt:lpstr>
      <vt:lpstr>Wingdings 2</vt:lpstr>
      <vt:lpstr>HDOfficeLightV0</vt:lpstr>
      <vt:lpstr>Parcel</vt:lpstr>
      <vt:lpstr>Präsentationen mit PowerPoint 2016</vt:lpstr>
      <vt:lpstr>Professionelle Designs für Text und Bild</vt:lpstr>
      <vt:lpstr>Grafiken visualisieren Text</vt:lpstr>
      <vt:lpstr>Bildschirmpräsentation &amp; Animation</vt:lpstr>
      <vt:lpstr>Unterschiedliche SmartArt-Kategorien</vt:lpstr>
      <vt:lpstr>Unterschiedliche SmartArt-Kategorien</vt:lpstr>
      <vt:lpstr>Stichpunkte durch SmartArt-Grafik visualisieren</vt:lpstr>
      <vt:lpstr>Stichpunkte durch SmartArt-Grafik visualisieren</vt:lpstr>
      <vt:lpstr>Unterschiedliche SmartArt-Kategorien</vt:lpstr>
      <vt:lpstr>Unterschiedliche SmartArt-Kategorien</vt:lpstr>
      <vt:lpstr>Wichtige Tipps vor dem Start</vt:lpstr>
      <vt:lpstr>Wiedergabe von Präsentationen</vt:lpstr>
      <vt:lpstr>Wiedergabe von Präsentationen</vt:lpstr>
      <vt:lpstr>Formen verändern, Beispiele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Hier ist das Haus</dc:title>
  <dc:creator>Susanne Franz</dc:creator>
  <cp:lastModifiedBy>Susanne Franz</cp:lastModifiedBy>
  <cp:revision>50</cp:revision>
  <dcterms:created xsi:type="dcterms:W3CDTF">2013-06-17T13:48:41Z</dcterms:created>
  <dcterms:modified xsi:type="dcterms:W3CDTF">2015-12-02T20:19:43Z</dcterms:modified>
</cp:coreProperties>
</file>