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79" r:id="rId2"/>
  </p:sldMasterIdLst>
  <p:notesMasterIdLst>
    <p:notesMasterId r:id="rId18"/>
  </p:notesMasterIdLst>
  <p:sldIdLst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56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68" d="100"/>
          <a:sy n="68" d="100"/>
        </p:scale>
        <p:origin x="348" y="54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49D35EB6-FA21-452E-A142-FAC5F532D857}" type="presOf" srcId="{249E3E34-87A3-4F4E-A9C1-7ED705A474F1}" destId="{D6345A8A-5D17-416F-BC5E-BA27D8AC37BD}" srcOrd="0" destOrd="1" presId="urn:diagrams.loki3.com/BracketList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dirty="0" smtClean="0"/>
            <a:t>Liste</a:t>
          </a:r>
          <a:endParaRPr lang="de-DE" dirty="0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dirty="0" smtClean="0"/>
            <a:t>Klassische Aufzählungen</a:t>
          </a:r>
          <a:endParaRPr lang="de-DE" dirty="0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dirty="0" smtClean="0"/>
            <a:t>Einzelne Stichpunkte stehen in den Formen</a:t>
          </a:r>
          <a:endParaRPr lang="de-DE" dirty="0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dirty="0" smtClean="0"/>
            <a:t>Prozess</a:t>
          </a:r>
          <a:endParaRPr lang="de-DE" dirty="0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dirty="0" smtClean="0"/>
            <a:t>Verlauf einer Entwicklung</a:t>
          </a:r>
          <a:endParaRPr lang="de-DE" dirty="0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dirty="0" smtClean="0"/>
            <a:t>Formen durch Pfeile miteinander verbunden</a:t>
          </a:r>
          <a:endParaRPr lang="de-DE" dirty="0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02.12.2015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Professionelles Design </a:t>
            </a:r>
            <a:r>
              <a:rPr lang="de-DE" dirty="0" smtClean="0"/>
              <a:t>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387</Words>
  <Application>Microsoft Office PowerPoint</Application>
  <PresentationFormat>Breitbild</PresentationFormat>
  <Paragraphs>80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Professionelles Design für Text und Bild</vt:lpstr>
      <vt:lpstr>Grafiken visualisieren Text</vt:lpstr>
      <vt:lpstr>Bildschirmpräsentation &amp; Animation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51</cp:revision>
  <dcterms:created xsi:type="dcterms:W3CDTF">2013-06-17T13:48:41Z</dcterms:created>
  <dcterms:modified xsi:type="dcterms:W3CDTF">2015-12-02T12:25:37Z</dcterms:modified>
</cp:coreProperties>
</file>