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66" r:id="rId2"/>
    <p:sldId id="269" r:id="rId3"/>
  </p:sldIdLst>
  <p:sldSz cx="16256000" cy="9144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36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36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36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36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351E"/>
    <a:srgbClr val="D24726"/>
    <a:srgbClr val="F2F2F2"/>
    <a:srgbClr val="A2A2A2"/>
    <a:srgbClr val="3D6290"/>
    <a:srgbClr val="C7D3E4"/>
    <a:srgbClr val="2A579A"/>
    <a:srgbClr val="EBEBEB"/>
    <a:srgbClr val="CC0000"/>
    <a:srgbClr val="0D57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8" autoAdjust="0"/>
    <p:restoredTop sz="94270" autoAdjust="0"/>
  </p:normalViewPr>
  <p:slideViewPr>
    <p:cSldViewPr>
      <p:cViewPr varScale="1">
        <p:scale>
          <a:sx n="54" d="100"/>
          <a:sy n="54" d="100"/>
        </p:scale>
        <p:origin x="46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72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2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482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36265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Exc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2438400"/>
            <a:ext cx="15773400" cy="6400800"/>
          </a:xfrm>
          <a:prstGeom prst="rect">
            <a:avLst/>
          </a:prstGeom>
        </p:spPr>
        <p:txBody>
          <a:bodyPr vert="horz"/>
          <a:lstStyle>
            <a:lvl1pPr marL="540000" indent="-540000" algn="l">
              <a:spcBef>
                <a:spcPts val="3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4000" b="0" i="0">
                <a:latin typeface="+mn-lt"/>
                <a:cs typeface="Helvetica"/>
              </a:defRPr>
            </a:lvl1pPr>
            <a:lvl2pPr marL="1080000" indent="-540000" algn="l">
              <a:spcBef>
                <a:spcPts val="15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3600" b="0" i="0">
                <a:latin typeface="+mn-lt"/>
                <a:cs typeface="Helvetica Light"/>
              </a:defRPr>
            </a:lvl2pPr>
            <a:lvl3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3pPr>
            <a:lvl4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4pPr>
            <a:lvl5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9400" y="1067752"/>
            <a:ext cx="15773400" cy="1052513"/>
          </a:xfrm>
          <a:prstGeom prst="rect">
            <a:avLst/>
          </a:prstGeom>
        </p:spPr>
        <p:txBody>
          <a:bodyPr vert="horz"/>
          <a:lstStyle>
            <a:lvl1pPr algn="l">
              <a:defRPr sz="63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600" y="1"/>
            <a:ext cx="1600199" cy="1834603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>
          <a:xfrm>
            <a:off x="279400" y="346075"/>
            <a:ext cx="480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Excel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76432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Ac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70600" y="6053138"/>
            <a:ext cx="9982200" cy="1052513"/>
          </a:xfrm>
          <a:prstGeom prst="rect">
            <a:avLst/>
          </a:prstGeom>
        </p:spPr>
        <p:txBody>
          <a:bodyPr vert="horz" anchor="b"/>
          <a:lstStyle>
            <a:lvl1pPr algn="l">
              <a:defRPr sz="80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212652"/>
            <a:ext cx="5181598" cy="5940622"/>
          </a:xfrm>
          <a:prstGeom prst="rect">
            <a:avLst/>
          </a:prstGeom>
        </p:spPr>
      </p:pic>
      <p:sp>
        <p:nvSpPr>
          <p:cNvPr id="6" name="Textfeld 5"/>
          <p:cNvSpPr txBox="1"/>
          <p:nvPr userDrawn="1"/>
        </p:nvSpPr>
        <p:spPr>
          <a:xfrm>
            <a:off x="279400" y="346075"/>
            <a:ext cx="480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Access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05553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910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e Exc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2438400"/>
            <a:ext cx="15773400" cy="6400800"/>
          </a:xfrm>
          <a:prstGeom prst="rect">
            <a:avLst/>
          </a:prstGeom>
        </p:spPr>
        <p:txBody>
          <a:bodyPr vert="horz"/>
          <a:lstStyle>
            <a:lvl1pPr marL="540000" indent="-540000" algn="l">
              <a:spcBef>
                <a:spcPts val="3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4000" b="0" i="0">
                <a:latin typeface="+mn-lt"/>
                <a:cs typeface="Helvetica"/>
              </a:defRPr>
            </a:lvl1pPr>
            <a:lvl2pPr marL="1080000" indent="-540000" algn="l">
              <a:spcBef>
                <a:spcPts val="15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3600" b="0" i="0">
                <a:latin typeface="+mn-lt"/>
                <a:cs typeface="Helvetica Light"/>
              </a:defRPr>
            </a:lvl2pPr>
            <a:lvl3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3pPr>
            <a:lvl4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4pPr>
            <a:lvl5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9400" y="1067752"/>
            <a:ext cx="15773400" cy="1052513"/>
          </a:xfrm>
          <a:prstGeom prst="rect">
            <a:avLst/>
          </a:prstGeom>
        </p:spPr>
        <p:txBody>
          <a:bodyPr vert="horz"/>
          <a:lstStyle>
            <a:lvl1pPr algn="l">
              <a:defRPr sz="63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600" y="1"/>
            <a:ext cx="1600198" cy="1834603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>
          <a:xfrm>
            <a:off x="279400" y="346075"/>
            <a:ext cx="480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Access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55765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413000" y="4470400"/>
            <a:ext cx="11430000" cy="1066800"/>
          </a:xfrm>
          <a:prstGeom prst="rect">
            <a:avLst/>
          </a:prstGeom>
        </p:spPr>
        <p:txBody>
          <a:bodyPr vert="horz"/>
          <a:lstStyle>
            <a:lvl1pPr marL="342900" indent="0" algn="ctr">
              <a:buNone/>
              <a:defRPr sz="3600" b="0" i="0">
                <a:latin typeface="+mn-lt"/>
                <a:cs typeface="Harlow Solid Italic" pitchFamily="8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62050" y="3200400"/>
            <a:ext cx="13931900" cy="119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>
              <a:defRPr sz="7200" b="1" i="0">
                <a:latin typeface="+mj-lt"/>
                <a:cs typeface="Helvetica"/>
              </a:defRPr>
            </a:lvl1pPr>
          </a:lstStyle>
          <a:p>
            <a:pPr lvl="0"/>
            <a:r>
              <a:rPr lang="en-US" dirty="0" smtClean="0">
                <a:sym typeface="M Avenir Medium" charset="0"/>
              </a:rPr>
              <a:t>Title Text</a:t>
            </a:r>
            <a:endParaRPr lang="en-US" dirty="0">
              <a:sym typeface="M Avenir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8122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Off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70600" y="6053138"/>
            <a:ext cx="9982200" cy="1052513"/>
          </a:xfrm>
          <a:prstGeom prst="rect">
            <a:avLst/>
          </a:prstGeom>
        </p:spPr>
        <p:txBody>
          <a:bodyPr vert="horz" anchor="b"/>
          <a:lstStyle>
            <a:lvl1pPr algn="l">
              <a:defRPr sz="80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212652"/>
            <a:ext cx="5181600" cy="5940624"/>
          </a:xfrm>
          <a:prstGeom prst="rect">
            <a:avLst/>
          </a:prstGeom>
        </p:spPr>
      </p:pic>
      <p:sp>
        <p:nvSpPr>
          <p:cNvPr id="6" name="Textfeld 5"/>
          <p:cNvSpPr txBox="1"/>
          <p:nvPr userDrawn="1"/>
        </p:nvSpPr>
        <p:spPr>
          <a:xfrm>
            <a:off x="279400" y="346075"/>
            <a:ext cx="7086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Microsoft Office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38715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910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Off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2438400"/>
            <a:ext cx="15773400" cy="6400800"/>
          </a:xfrm>
          <a:prstGeom prst="rect">
            <a:avLst/>
          </a:prstGeom>
        </p:spPr>
        <p:txBody>
          <a:bodyPr vert="horz"/>
          <a:lstStyle>
            <a:lvl1pPr marL="540000" indent="-540000" algn="l">
              <a:spcBef>
                <a:spcPts val="35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4000" b="0" i="0">
                <a:latin typeface="+mn-lt"/>
                <a:cs typeface="Helvetica"/>
              </a:defRPr>
            </a:lvl1pPr>
            <a:lvl2pPr marL="1080000" indent="-540000" algn="l">
              <a:spcBef>
                <a:spcPts val="15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3600" b="0" i="0">
                <a:latin typeface="+mn-lt"/>
                <a:cs typeface="Helvetica Light"/>
              </a:defRPr>
            </a:lvl2pPr>
            <a:lvl3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3pPr>
            <a:lvl4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4pPr>
            <a:lvl5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9400" y="1065847"/>
            <a:ext cx="14170025" cy="1052513"/>
          </a:xfrm>
          <a:prstGeom prst="rect">
            <a:avLst/>
          </a:prstGeom>
        </p:spPr>
        <p:txBody>
          <a:bodyPr vert="horz"/>
          <a:lstStyle>
            <a:lvl1pPr algn="l">
              <a:defRPr sz="63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600" y="1"/>
            <a:ext cx="1600200" cy="1834604"/>
          </a:xfrm>
          <a:prstGeom prst="rect">
            <a:avLst/>
          </a:prstGeom>
        </p:spPr>
      </p:pic>
      <p:sp>
        <p:nvSpPr>
          <p:cNvPr id="6" name="Textfeld 5"/>
          <p:cNvSpPr txBox="1"/>
          <p:nvPr userDrawn="1"/>
        </p:nvSpPr>
        <p:spPr>
          <a:xfrm>
            <a:off x="279400" y="346075"/>
            <a:ext cx="7086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Microsoft Office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28745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pos="910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Power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70600" y="6053138"/>
            <a:ext cx="9982200" cy="1052513"/>
          </a:xfrm>
          <a:prstGeom prst="rect">
            <a:avLst/>
          </a:prstGeom>
        </p:spPr>
        <p:txBody>
          <a:bodyPr vert="horz" anchor="b"/>
          <a:lstStyle>
            <a:lvl1pPr algn="l">
              <a:defRPr sz="80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212652"/>
            <a:ext cx="5181600" cy="5940623"/>
          </a:xfrm>
          <a:prstGeom prst="rect">
            <a:avLst/>
          </a:prstGeom>
        </p:spPr>
      </p:pic>
      <p:sp>
        <p:nvSpPr>
          <p:cNvPr id="6" name="Textfeld 5"/>
          <p:cNvSpPr txBox="1"/>
          <p:nvPr userDrawn="1"/>
        </p:nvSpPr>
        <p:spPr>
          <a:xfrm>
            <a:off x="279400" y="346075"/>
            <a:ext cx="480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PowerPoint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24590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910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2438400"/>
            <a:ext cx="15773400" cy="6400800"/>
          </a:xfrm>
          <a:prstGeom prst="rect">
            <a:avLst/>
          </a:prstGeom>
        </p:spPr>
        <p:txBody>
          <a:bodyPr vert="horz"/>
          <a:lstStyle>
            <a:lvl1pPr marL="540000" indent="-540000" algn="l">
              <a:spcBef>
                <a:spcPts val="3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4000" b="0" i="0">
                <a:latin typeface="+mn-lt"/>
                <a:cs typeface="Helvetica"/>
              </a:defRPr>
            </a:lvl1pPr>
            <a:lvl2pPr marL="1080000" indent="-540000" algn="l">
              <a:spcBef>
                <a:spcPts val="15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3600" b="0" i="0">
                <a:latin typeface="+mn-lt"/>
                <a:cs typeface="Helvetica Light"/>
              </a:defRPr>
            </a:lvl2pPr>
            <a:lvl3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3pPr>
            <a:lvl4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4pPr>
            <a:lvl5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9400" y="1066800"/>
            <a:ext cx="14163675" cy="1052513"/>
          </a:xfrm>
          <a:prstGeom prst="rect">
            <a:avLst/>
          </a:prstGeom>
        </p:spPr>
        <p:txBody>
          <a:bodyPr vert="horz"/>
          <a:lstStyle>
            <a:lvl1pPr algn="l">
              <a:defRPr sz="63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600" y="1"/>
            <a:ext cx="1600199" cy="1834604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>
          <a:xfrm>
            <a:off x="279400" y="346075"/>
            <a:ext cx="480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PowerPoint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07259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70600" y="6053138"/>
            <a:ext cx="9982200" cy="1052513"/>
          </a:xfrm>
          <a:prstGeom prst="rect">
            <a:avLst/>
          </a:prstGeom>
        </p:spPr>
        <p:txBody>
          <a:bodyPr vert="horz" anchor="b"/>
          <a:lstStyle>
            <a:lvl1pPr algn="l">
              <a:defRPr sz="80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212652"/>
            <a:ext cx="5181599" cy="5940623"/>
          </a:xfrm>
          <a:prstGeom prst="rect">
            <a:avLst/>
          </a:prstGeom>
        </p:spPr>
      </p:pic>
      <p:sp>
        <p:nvSpPr>
          <p:cNvPr id="6" name="Textfeld 5"/>
          <p:cNvSpPr txBox="1"/>
          <p:nvPr userDrawn="1"/>
        </p:nvSpPr>
        <p:spPr>
          <a:xfrm>
            <a:off x="279400" y="346075"/>
            <a:ext cx="480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Word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01004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910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2438400"/>
            <a:ext cx="15773400" cy="6400800"/>
          </a:xfrm>
          <a:prstGeom prst="rect">
            <a:avLst/>
          </a:prstGeom>
        </p:spPr>
        <p:txBody>
          <a:bodyPr vert="horz"/>
          <a:lstStyle>
            <a:lvl1pPr marL="540000" indent="-540000" algn="l">
              <a:spcBef>
                <a:spcPts val="35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4000" b="0" i="0">
                <a:latin typeface="+mn-lt"/>
                <a:cs typeface="Helvetica"/>
              </a:defRPr>
            </a:lvl1pPr>
            <a:lvl2pPr marL="1080000" indent="-540000" algn="l">
              <a:spcBef>
                <a:spcPts val="15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Char char="n"/>
              <a:defRPr sz="3600" b="0" i="0">
                <a:latin typeface="+mn-lt"/>
                <a:cs typeface="Helvetica Light"/>
              </a:defRPr>
            </a:lvl2pPr>
            <a:lvl3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3pPr>
            <a:lvl4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4pPr>
            <a:lvl5pPr marL="0" indent="-402336" algn="l">
              <a:spcBef>
                <a:spcPts val="4000"/>
              </a:spcBef>
              <a:buClr>
                <a:schemeClr val="bg1">
                  <a:lumMod val="65000"/>
                </a:schemeClr>
              </a:buClr>
              <a:buSzPct val="100000"/>
              <a:buFont typeface="Arial"/>
              <a:buChar char="•"/>
              <a:defRPr sz="4000" b="0" i="0">
                <a:latin typeface="+mn-lt"/>
                <a:cs typeface="Helvetica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9399" y="1062037"/>
            <a:ext cx="14170026" cy="1052513"/>
          </a:xfrm>
          <a:prstGeom prst="rect">
            <a:avLst/>
          </a:prstGeom>
        </p:spPr>
        <p:txBody>
          <a:bodyPr vert="horz"/>
          <a:lstStyle>
            <a:lvl1pPr algn="l">
              <a:defRPr sz="63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600" y="1"/>
            <a:ext cx="1600199" cy="1834604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>
          <a:xfrm>
            <a:off x="279400" y="346075"/>
            <a:ext cx="480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Word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1712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Exc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70600" y="6053138"/>
            <a:ext cx="9982200" cy="1052513"/>
          </a:xfrm>
          <a:prstGeom prst="rect">
            <a:avLst/>
          </a:prstGeom>
        </p:spPr>
        <p:txBody>
          <a:bodyPr vert="horz" anchor="b"/>
          <a:lstStyle>
            <a:lvl1pPr algn="l">
              <a:defRPr sz="8000" b="1" i="0">
                <a:latin typeface="+mj-lt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212652"/>
            <a:ext cx="5181599" cy="5940622"/>
          </a:xfrm>
          <a:prstGeom prst="rect">
            <a:avLst/>
          </a:prstGeom>
        </p:spPr>
      </p:pic>
      <p:sp>
        <p:nvSpPr>
          <p:cNvPr id="6" name="Textfeld 5"/>
          <p:cNvSpPr txBox="1"/>
          <p:nvPr userDrawn="1"/>
        </p:nvSpPr>
        <p:spPr>
          <a:xfrm>
            <a:off x="279400" y="346075"/>
            <a:ext cx="4800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Was ist neu in Excel 2016?</a:t>
            </a:r>
            <a:endParaRPr lang="de-DE" sz="2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81722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910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riginalRibbon" hidden="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-2915913"/>
            <a:ext cx="16256000" cy="1650045"/>
          </a:xfrm>
          <a:prstGeom prst="rect">
            <a:avLst/>
          </a:prstGeom>
        </p:spPr>
      </p:pic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279400" y="1005403"/>
            <a:ext cx="15773400" cy="10668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Body"/>
          <p:cNvSpPr>
            <a:spLocks noGrp="1"/>
          </p:cNvSpPr>
          <p:nvPr>
            <p:ph type="body" idx="1"/>
          </p:nvPr>
        </p:nvSpPr>
        <p:spPr>
          <a:xfrm>
            <a:off x="279400" y="2438400"/>
            <a:ext cx="15773400" cy="6400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5" r:id="rId2"/>
    <p:sldLayoutId id="2147484008" r:id="rId3"/>
    <p:sldLayoutId id="2147484007" r:id="rId4"/>
    <p:sldLayoutId id="2147484009" r:id="rId5"/>
    <p:sldLayoutId id="2147483998" r:id="rId6"/>
    <p:sldLayoutId id="2147484010" r:id="rId7"/>
    <p:sldLayoutId id="2147484005" r:id="rId8"/>
    <p:sldLayoutId id="2147484011" r:id="rId9"/>
    <p:sldLayoutId id="2147484006" r:id="rId10"/>
    <p:sldLayoutId id="2147484012" r:id="rId11"/>
    <p:sldLayoutId id="2147484013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6600" b="1">
          <a:solidFill>
            <a:schemeClr val="tx1"/>
          </a:solidFill>
          <a:latin typeface="+mj-lt"/>
          <a:ea typeface="MS PGothic" pitchFamily="34" charset="-128"/>
          <a:cs typeface="Bl Avenir Black"/>
          <a:sym typeface="M Avenir Medium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6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6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6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600">
          <a:solidFill>
            <a:schemeClr val="tx1"/>
          </a:solidFill>
          <a:latin typeface="Bl Avenir Black" charset="0"/>
          <a:ea typeface="MS PGothic" pitchFamily="34" charset="-128"/>
          <a:cs typeface="ヒラギノ角ゴ ProN W6" charset="0"/>
          <a:sym typeface="M Avenir Medium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6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6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6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600" b="1">
          <a:solidFill>
            <a:schemeClr val="tx1"/>
          </a:solidFill>
          <a:latin typeface="M Avenir Medium" charset="0"/>
          <a:ea typeface="ヒラギノ角ゴ ProN W6" charset="0"/>
          <a:cs typeface="ヒラギノ角ゴ ProN W6" charset="0"/>
          <a:sym typeface="M Avenir Medium" charset="0"/>
        </a:defRPr>
      </a:lvl9pPr>
    </p:titleStyle>
    <p:bodyStyle>
      <a:lvl1pPr marL="540000" indent="-540000" algn="l" rtl="0" eaLnBrk="0" fontAlgn="base" hangingPunct="0">
        <a:spcBef>
          <a:spcPts val="3500"/>
        </a:spcBef>
        <a:spcAft>
          <a:spcPct val="0"/>
        </a:spcAft>
        <a:buClr>
          <a:schemeClr val="tx1">
            <a:lumMod val="50000"/>
            <a:lumOff val="50000"/>
          </a:schemeClr>
        </a:buClr>
        <a:buSzPct val="75000"/>
        <a:buFont typeface="Wingdings" panose="05000000000000000000" pitchFamily="2" charset="2"/>
        <a:buChar char="n"/>
        <a:defRPr sz="4800">
          <a:solidFill>
            <a:schemeClr val="tx1"/>
          </a:solidFill>
          <a:latin typeface="+mn-lt"/>
          <a:ea typeface="MS PGothic" pitchFamily="34" charset="-128"/>
          <a:cs typeface="ＭＳ Ｐゴシック" charset="0"/>
          <a:sym typeface="Gill Sans" charset="0"/>
        </a:defRPr>
      </a:lvl1pPr>
      <a:lvl2pPr marL="1080000" indent="-540000" algn="l" rtl="0" eaLnBrk="0" fontAlgn="base" hangingPunct="0">
        <a:spcBef>
          <a:spcPts val="1500"/>
        </a:spcBef>
        <a:spcAft>
          <a:spcPct val="0"/>
        </a:spcAft>
        <a:buClr>
          <a:schemeClr val="tx1">
            <a:lumMod val="50000"/>
            <a:lumOff val="50000"/>
          </a:schemeClr>
        </a:buClr>
        <a:buSzPct val="75000"/>
        <a:buFont typeface="Wingdings" panose="05000000000000000000" pitchFamily="2" charset="2"/>
        <a:buChar char="n"/>
        <a:defRPr sz="36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2pPr>
      <a:lvl3pPr marL="1562100" indent="-533400" algn="l" rtl="0" eaLnBrk="0" fontAlgn="base" hangingPunct="0">
        <a:spcBef>
          <a:spcPts val="3500"/>
        </a:spcBef>
        <a:spcAft>
          <a:spcPct val="0"/>
        </a:spcAft>
        <a:buSzPct val="171000"/>
        <a:buFont typeface="Gill Sans" charset="0"/>
        <a:buChar char="•"/>
        <a:defRPr sz="36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3pPr>
      <a:lvl4pPr marL="1905000" indent="-533400" algn="l" rtl="0" eaLnBrk="0" fontAlgn="base" hangingPunct="0">
        <a:spcBef>
          <a:spcPts val="3500"/>
        </a:spcBef>
        <a:spcAft>
          <a:spcPct val="0"/>
        </a:spcAft>
        <a:buSzPct val="171000"/>
        <a:buFont typeface="Gill Sans" charset="0"/>
        <a:buChar char="•"/>
        <a:defRPr sz="36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4pPr>
      <a:lvl5pPr marL="2247900" indent="-533400" algn="l" rtl="0" eaLnBrk="0" fontAlgn="base" hangingPunct="0">
        <a:spcBef>
          <a:spcPts val="3500"/>
        </a:spcBef>
        <a:spcAft>
          <a:spcPct val="0"/>
        </a:spcAft>
        <a:buSzPct val="171000"/>
        <a:buFont typeface="Gill Sans" charset="0"/>
        <a:buChar char="•"/>
        <a:defRPr sz="3600">
          <a:solidFill>
            <a:schemeClr val="tx1"/>
          </a:solidFill>
          <a:latin typeface="+mn-lt"/>
          <a:ea typeface="MS PGothic" pitchFamily="34" charset="-128"/>
          <a:cs typeface="+mn-cs"/>
          <a:sym typeface="Gill Sans" charset="0"/>
        </a:defRPr>
      </a:lvl5pPr>
      <a:lvl6pPr marL="2705100" indent="-533400" algn="l" rtl="0" fontAlgn="base">
        <a:spcBef>
          <a:spcPts val="3500"/>
        </a:spcBef>
        <a:spcAft>
          <a:spcPct val="0"/>
        </a:spcAft>
        <a:buSzPct val="171000"/>
        <a:buFont typeface="Gill Sans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162300" indent="-533400" algn="l" rtl="0" fontAlgn="base">
        <a:spcBef>
          <a:spcPts val="3500"/>
        </a:spcBef>
        <a:spcAft>
          <a:spcPct val="0"/>
        </a:spcAft>
        <a:buSzPct val="171000"/>
        <a:buFont typeface="Gill Sans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619500" indent="-533400" algn="l" rtl="0" fontAlgn="base">
        <a:spcBef>
          <a:spcPts val="3500"/>
        </a:spcBef>
        <a:spcAft>
          <a:spcPct val="0"/>
        </a:spcAft>
        <a:buSzPct val="171000"/>
        <a:buFont typeface="Gill Sans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076700" indent="-533400" algn="l" rtl="0" fontAlgn="base">
        <a:spcBef>
          <a:spcPts val="3500"/>
        </a:spcBef>
        <a:spcAft>
          <a:spcPct val="0"/>
        </a:spcAft>
        <a:buSzPct val="171000"/>
        <a:buFont typeface="Gill Sans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6">
          <p15:clr>
            <a:srgbClr val="F26B43"/>
          </p15:clr>
        </p15:guide>
        <p15:guide id="2" pos="176">
          <p15:clr>
            <a:srgbClr val="F26B43"/>
          </p15:clr>
        </p15:guide>
        <p15:guide id="3" pos="10112">
          <p15:clr>
            <a:srgbClr val="F26B43"/>
          </p15:clr>
        </p15:guide>
        <p15:guide id="6" orient="horz" pos="5568">
          <p15:clr>
            <a:srgbClr val="F26B43"/>
          </p15:clr>
        </p15:guide>
        <p15:guide id="7" orient="horz" pos="218">
          <p15:clr>
            <a:srgbClr val="F26B43"/>
          </p15:clr>
        </p15:guide>
        <p15:guide id="8" pos="9102">
          <p15:clr>
            <a:srgbClr val="F26B43"/>
          </p15:clr>
        </p15:guide>
        <p15:guide id="9" orient="horz" pos="1158">
          <p15:clr>
            <a:srgbClr val="F26B43"/>
          </p15:clr>
        </p15:guide>
        <p15:guide id="10" pos="3440">
          <p15:clr>
            <a:srgbClr val="F26B43"/>
          </p15:clr>
        </p15:guide>
        <p15:guide id="11" orient="horz" pos="4330">
          <p15:clr>
            <a:srgbClr val="F26B43"/>
          </p15:clr>
        </p15:guide>
        <p15:guide id="12" pos="382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Microsoft</a:t>
            </a:r>
            <a:br>
              <a:rPr lang="de-DE" dirty="0" smtClean="0"/>
            </a:br>
            <a:r>
              <a:rPr lang="de-DE" dirty="0" smtClean="0"/>
              <a:t>PowerPoint 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8897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Ach, was </a:t>
            </a:r>
            <a:r>
              <a:rPr lang="de-DE" dirty="0" smtClean="0"/>
              <a:t>muss </a:t>
            </a:r>
            <a:r>
              <a:rPr lang="de-DE" dirty="0"/>
              <a:t>man oft von </a:t>
            </a:r>
            <a:r>
              <a:rPr lang="de-DE" dirty="0" smtClean="0"/>
              <a:t>bösen</a:t>
            </a:r>
          </a:p>
          <a:p>
            <a:r>
              <a:rPr lang="de-DE" dirty="0" smtClean="0"/>
              <a:t>Kindern </a:t>
            </a:r>
            <a:r>
              <a:rPr lang="de-DE" dirty="0"/>
              <a:t>hören oder </a:t>
            </a:r>
            <a:r>
              <a:rPr lang="de-DE" dirty="0" smtClean="0"/>
              <a:t>lesen!</a:t>
            </a:r>
          </a:p>
          <a:p>
            <a:r>
              <a:rPr lang="de-DE" dirty="0" smtClean="0"/>
              <a:t>Wie </a:t>
            </a:r>
            <a:r>
              <a:rPr lang="de-DE" dirty="0"/>
              <a:t>zum Beispiel hier von </a:t>
            </a:r>
            <a:r>
              <a:rPr lang="de-DE" dirty="0" smtClean="0"/>
              <a:t>diesen,</a:t>
            </a:r>
          </a:p>
          <a:p>
            <a:r>
              <a:rPr lang="de-DE" dirty="0" smtClean="0"/>
              <a:t>Welche </a:t>
            </a:r>
            <a:r>
              <a:rPr lang="de-DE" dirty="0"/>
              <a:t>Max und Moritz </a:t>
            </a:r>
            <a:r>
              <a:rPr lang="de-DE" dirty="0" smtClean="0"/>
              <a:t>hießen.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Beispiel-Text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05538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Slide">
  <a:themeElements>
    <a:clrScheme name="Lynda v2b">
      <a:dk1>
        <a:sysClr val="windowText" lastClr="000000"/>
      </a:dk1>
      <a:lt1>
        <a:sysClr val="window" lastClr="FFFFFF"/>
      </a:lt1>
      <a:dk2>
        <a:srgbClr val="666666"/>
      </a:dk2>
      <a:lt2>
        <a:srgbClr val="CCCCCC"/>
      </a:lt2>
      <a:accent1>
        <a:srgbClr val="07557C"/>
      </a:accent1>
      <a:accent2>
        <a:srgbClr val="FFCC00"/>
      </a:accent2>
      <a:accent3>
        <a:srgbClr val="000000"/>
      </a:accent3>
      <a:accent4>
        <a:srgbClr val="666666"/>
      </a:accent4>
      <a:accent5>
        <a:srgbClr val="A0A0A0"/>
      </a:accent5>
      <a:accent6>
        <a:srgbClr val="FFFFFF"/>
      </a:accent6>
      <a:hlink>
        <a:srgbClr val="C00000"/>
      </a:hlink>
      <a:folHlink>
        <a:srgbClr val="C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TM04033927[[fn=Wichtiges Ereignis]]</Template>
  <TotalTime>0</TotalTime>
  <Pages>0</Pages>
  <Words>28</Words>
  <Characters>0</Characters>
  <Application>Microsoft Office PowerPoint</Application>
  <PresentationFormat>Benutzerdefiniert</PresentationFormat>
  <Lines>0</Lines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15" baseType="lpstr">
      <vt:lpstr>Arial</vt:lpstr>
      <vt:lpstr>Bl Avenir Black</vt:lpstr>
      <vt:lpstr>Gill Sans</vt:lpstr>
      <vt:lpstr>Harlow Solid Italic</vt:lpstr>
      <vt:lpstr>Helvetica</vt:lpstr>
      <vt:lpstr>Helvetica Light</vt:lpstr>
      <vt:lpstr>M Avenir Medium</vt:lpstr>
      <vt:lpstr>MS PGothic</vt:lpstr>
      <vt:lpstr>MS PGothic</vt:lpstr>
      <vt:lpstr>Wingdings</vt:lpstr>
      <vt:lpstr>ヒラギノ角ゴ ProN W3</vt:lpstr>
      <vt:lpstr>ヒラギノ角ゴ ProN W6</vt:lpstr>
      <vt:lpstr>Title Slide</vt:lpstr>
      <vt:lpstr>Microsoft PowerPoint 2016</vt:lpstr>
      <vt:lpstr>Beispiel-Text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Movie Title Here</dc:title>
  <dc:creator>Gregor Moretti</dc:creator>
  <cp:lastModifiedBy>Lorenz Hölscher</cp:lastModifiedBy>
  <cp:revision>222</cp:revision>
  <dcterms:modified xsi:type="dcterms:W3CDTF">2015-10-12T12:58:09Z</dcterms:modified>
</cp:coreProperties>
</file>